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diagrams/drawing1.xml" ContentType="application/vnd.ms-office.drawingml.diagramDrawing+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media/image14.jpg" ContentType="image/jpg"/>
  <Override PartName="/ppt/diagrams/layout2.xml" ContentType="application/vnd.openxmlformats-officedocument.drawingml.diagramLayou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91" r:id="rId5"/>
    <p:sldId id="330" r:id="rId6"/>
    <p:sldId id="329" r:id="rId7"/>
    <p:sldId id="328" r:id="rId8"/>
    <p:sldId id="327" r:id="rId9"/>
    <p:sldId id="262" r:id="rId10"/>
    <p:sldId id="263" r:id="rId11"/>
    <p:sldId id="326" r:id="rId12"/>
    <p:sldId id="285" r:id="rId13"/>
    <p:sldId id="276" r:id="rId14"/>
    <p:sldId id="292" r:id="rId15"/>
    <p:sldId id="336" r:id="rId16"/>
    <p:sldId id="286" r:id="rId17"/>
    <p:sldId id="265" r:id="rId18"/>
    <p:sldId id="293" r:id="rId19"/>
    <p:sldId id="338" r:id="rId20"/>
    <p:sldId id="277" r:id="rId21"/>
    <p:sldId id="294" r:id="rId22"/>
    <p:sldId id="340" r:id="rId23"/>
    <p:sldId id="290" r:id="rId24"/>
    <p:sldId id="301" r:id="rId25"/>
    <p:sldId id="284" r:id="rId26"/>
    <p:sldId id="304" r:id="rId27"/>
    <p:sldId id="315" r:id="rId28"/>
    <p:sldId id="317" r:id="rId29"/>
    <p:sldId id="318" r:id="rId30"/>
    <p:sldId id="343" r:id="rId31"/>
    <p:sldId id="313" r:id="rId32"/>
    <p:sldId id="342" r:id="rId33"/>
    <p:sldId id="319" r:id="rId34"/>
    <p:sldId id="279" r:id="rId35"/>
    <p:sldId id="333" r:id="rId36"/>
    <p:sldId id="297" r:id="rId37"/>
    <p:sldId id="298" r:id="rId38"/>
    <p:sldId id="299" r:id="rId39"/>
    <p:sldId id="334" r:id="rId40"/>
    <p:sldId id="335" r:id="rId41"/>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ality" initials="Q" lastIdx="1" clrIdx="0">
    <p:extLst>
      <p:ext uri="{19B8F6BF-5375-455C-9EA6-DF929625EA0E}">
        <p15:presenceInfo xmlns:p15="http://schemas.microsoft.com/office/powerpoint/2012/main" userId="Quali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6CD"/>
    <a:srgbClr val="FFFFCC"/>
    <a:srgbClr val="FBFBD9"/>
    <a:srgbClr val="3D3936"/>
    <a:srgbClr val="768578"/>
    <a:srgbClr val="F5F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6D6BB-AD07-429E-8DB9-EBD042B514A2}" v="88" dt="2024-08-02T13:10:04.881"/>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p:restoredTop sz="93614" autoAdjust="0"/>
  </p:normalViewPr>
  <p:slideViewPr>
    <p:cSldViewPr snapToGrid="0" snapToObjects="1">
      <p:cViewPr>
        <p:scale>
          <a:sx n="100" d="100"/>
          <a:sy n="100" d="100"/>
        </p:scale>
        <p:origin x="150"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3"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ja Saler" userId="5d94baad-2bf6-44ad-8d4f-17a473c9af54" providerId="ADAL" clId="{D496D6BB-AD07-429E-8DB9-EBD042B514A2}"/>
    <pc:docChg chg="undo custSel addSld delSld modSld sldOrd">
      <pc:chgData name="Sanja Saler" userId="5d94baad-2bf6-44ad-8d4f-17a473c9af54" providerId="ADAL" clId="{D496D6BB-AD07-429E-8DB9-EBD042B514A2}" dt="2024-08-02T13:12:11.973" v="3250" actId="12385"/>
      <pc:docMkLst>
        <pc:docMk/>
      </pc:docMkLst>
      <pc:sldChg chg="addSp delSp modSp mod setBg">
        <pc:chgData name="Sanja Saler" userId="5d94baad-2bf6-44ad-8d4f-17a473c9af54" providerId="ADAL" clId="{D496D6BB-AD07-429E-8DB9-EBD042B514A2}" dt="2024-08-02T12:46:47.865" v="2662" actId="1076"/>
        <pc:sldMkLst>
          <pc:docMk/>
          <pc:sldMk cId="2913687409" sldId="256"/>
        </pc:sldMkLst>
        <pc:spChg chg="del mod ord">
          <ac:chgData name="Sanja Saler" userId="5d94baad-2bf6-44ad-8d4f-17a473c9af54" providerId="ADAL" clId="{D496D6BB-AD07-429E-8DB9-EBD042B514A2}" dt="2024-08-02T12:46:29.066" v="2659" actId="478"/>
          <ac:spMkLst>
            <pc:docMk/>
            <pc:sldMk cId="2913687409" sldId="256"/>
            <ac:spMk id="6" creationId="{218B0093-2CE0-E244-A2EF-1ECB23E8B2F7}"/>
          </ac:spMkLst>
        </pc:spChg>
        <pc:spChg chg="mod">
          <ac:chgData name="Sanja Saler" userId="5d94baad-2bf6-44ad-8d4f-17a473c9af54" providerId="ADAL" clId="{D496D6BB-AD07-429E-8DB9-EBD042B514A2}" dt="2024-08-02T12:44:36.220" v="2640" actId="26606"/>
          <ac:spMkLst>
            <pc:docMk/>
            <pc:sldMk cId="2913687409" sldId="256"/>
            <ac:spMk id="7" creationId="{707BC317-D9BC-7741-9BDB-4F8632D55238}"/>
          </ac:spMkLst>
        </pc:spChg>
        <pc:spChg chg="mod">
          <ac:chgData name="Sanja Saler" userId="5d94baad-2bf6-44ad-8d4f-17a473c9af54" providerId="ADAL" clId="{D496D6BB-AD07-429E-8DB9-EBD042B514A2}" dt="2024-08-02T12:45:08.777" v="2650" actId="1076"/>
          <ac:spMkLst>
            <pc:docMk/>
            <pc:sldMk cId="2913687409" sldId="256"/>
            <ac:spMk id="8" creationId="{6914B2A6-6122-FB49-9146-B4C09C80D7B7}"/>
          </ac:spMkLst>
        </pc:spChg>
        <pc:spChg chg="mod">
          <ac:chgData name="Sanja Saler" userId="5d94baad-2bf6-44ad-8d4f-17a473c9af54" providerId="ADAL" clId="{D496D6BB-AD07-429E-8DB9-EBD042B514A2}" dt="2024-08-02T12:45:06.017" v="2649" actId="1076"/>
          <ac:spMkLst>
            <pc:docMk/>
            <pc:sldMk cId="2913687409" sldId="256"/>
            <ac:spMk id="12" creationId="{4AD07611-8840-6942-900C-B9CECA4FE7F5}"/>
          </ac:spMkLst>
        </pc:spChg>
        <pc:spChg chg="add del">
          <ac:chgData name="Sanja Saler" userId="5d94baad-2bf6-44ad-8d4f-17a473c9af54" providerId="ADAL" clId="{D496D6BB-AD07-429E-8DB9-EBD042B514A2}" dt="2024-08-02T12:44:34.225" v="2635" actId="26606"/>
          <ac:spMkLst>
            <pc:docMk/>
            <pc:sldMk cId="2913687409" sldId="256"/>
            <ac:spMk id="17" creationId="{131BAD53-4E89-4F62-BBB7-26359763ED39}"/>
          </ac:spMkLst>
        </pc:spChg>
        <pc:spChg chg="add del">
          <ac:chgData name="Sanja Saler" userId="5d94baad-2bf6-44ad-8d4f-17a473c9af54" providerId="ADAL" clId="{D496D6BB-AD07-429E-8DB9-EBD042B514A2}" dt="2024-08-02T12:44:34.225" v="2635" actId="26606"/>
          <ac:spMkLst>
            <pc:docMk/>
            <pc:sldMk cId="2913687409" sldId="256"/>
            <ac:spMk id="19" creationId="{62756DA2-40EB-4C6F-B962-5822FFB54FB6}"/>
          </ac:spMkLst>
        </pc:spChg>
        <pc:spChg chg="add del">
          <ac:chgData name="Sanja Saler" userId="5d94baad-2bf6-44ad-8d4f-17a473c9af54" providerId="ADAL" clId="{D496D6BB-AD07-429E-8DB9-EBD042B514A2}" dt="2024-08-02T12:44:34.664" v="2637" actId="26606"/>
          <ac:spMkLst>
            <pc:docMk/>
            <pc:sldMk cId="2913687409" sldId="256"/>
            <ac:spMk id="21" creationId="{2B97F24A-32CE-4C1C-A50D-3016B394DCFB}"/>
          </ac:spMkLst>
        </pc:spChg>
        <pc:spChg chg="add del">
          <ac:chgData name="Sanja Saler" userId="5d94baad-2bf6-44ad-8d4f-17a473c9af54" providerId="ADAL" clId="{D496D6BB-AD07-429E-8DB9-EBD042B514A2}" dt="2024-08-02T12:44:34.664" v="2637" actId="26606"/>
          <ac:spMkLst>
            <pc:docMk/>
            <pc:sldMk cId="2913687409" sldId="256"/>
            <ac:spMk id="22" creationId="{6357EC4F-235E-4222-A36F-C7878ACE37F2}"/>
          </ac:spMkLst>
        </pc:spChg>
        <pc:spChg chg="add">
          <ac:chgData name="Sanja Saler" userId="5d94baad-2bf6-44ad-8d4f-17a473c9af54" providerId="ADAL" clId="{D496D6BB-AD07-429E-8DB9-EBD042B514A2}" dt="2024-08-02T12:44:36.220" v="2640" actId="26606"/>
          <ac:spMkLst>
            <pc:docMk/>
            <pc:sldMk cId="2913687409" sldId="256"/>
            <ac:spMk id="23" creationId="{FE43805F-24A6-46A4-B19B-54F28347355C}"/>
          </ac:spMkLst>
        </pc:spChg>
        <pc:spChg chg="add del">
          <ac:chgData name="Sanja Saler" userId="5d94baad-2bf6-44ad-8d4f-17a473c9af54" providerId="ADAL" clId="{D496D6BB-AD07-429E-8DB9-EBD042B514A2}" dt="2024-08-02T12:44:36.206" v="2639" actId="26606"/>
          <ac:spMkLst>
            <pc:docMk/>
            <pc:sldMk cId="2913687409" sldId="256"/>
            <ac:spMk id="24" creationId="{22587ECF-85E9-4393-9D87-8EB6F3F6C208}"/>
          </ac:spMkLst>
        </pc:spChg>
        <pc:spChg chg="add">
          <ac:chgData name="Sanja Saler" userId="5d94baad-2bf6-44ad-8d4f-17a473c9af54" providerId="ADAL" clId="{D496D6BB-AD07-429E-8DB9-EBD042B514A2}" dt="2024-08-02T12:44:36.220" v="2640" actId="26606"/>
          <ac:spMkLst>
            <pc:docMk/>
            <pc:sldMk cId="2913687409" sldId="256"/>
            <ac:spMk id="26" creationId="{700E0F77-E936-4985-B7B1-B9823486AC33}"/>
          </ac:spMkLst>
        </pc:spChg>
        <pc:spChg chg="add">
          <ac:chgData name="Sanja Saler" userId="5d94baad-2bf6-44ad-8d4f-17a473c9af54" providerId="ADAL" clId="{D496D6BB-AD07-429E-8DB9-EBD042B514A2}" dt="2024-08-02T12:44:36.220" v="2640" actId="26606"/>
          <ac:spMkLst>
            <pc:docMk/>
            <pc:sldMk cId="2913687409" sldId="256"/>
            <ac:spMk id="27" creationId="{95C8260E-968F-44E8-A823-ABB431311926}"/>
          </ac:spMkLst>
        </pc:spChg>
        <pc:spChg chg="add">
          <ac:chgData name="Sanja Saler" userId="5d94baad-2bf6-44ad-8d4f-17a473c9af54" providerId="ADAL" clId="{D496D6BB-AD07-429E-8DB9-EBD042B514A2}" dt="2024-08-02T12:44:36.220" v="2640" actId="26606"/>
          <ac:spMkLst>
            <pc:docMk/>
            <pc:sldMk cId="2913687409" sldId="256"/>
            <ac:spMk id="28" creationId="{2C1BBA94-3F40-40AA-8BB9-E69E25E537C1}"/>
          </ac:spMkLst>
        </pc:spChg>
        <pc:picChg chg="add mod">
          <ac:chgData name="Sanja Saler" userId="5d94baad-2bf6-44ad-8d4f-17a473c9af54" providerId="ADAL" clId="{D496D6BB-AD07-429E-8DB9-EBD042B514A2}" dt="2024-08-02T12:46:47.865" v="2662" actId="1076"/>
          <ac:picMkLst>
            <pc:docMk/>
            <pc:sldMk cId="2913687409" sldId="256"/>
            <ac:picMk id="2" creationId="{80B4C08D-5959-8345-DC3F-7F2B076F5711}"/>
          </ac:picMkLst>
        </pc:picChg>
        <pc:picChg chg="mod">
          <ac:chgData name="Sanja Saler" userId="5d94baad-2bf6-44ad-8d4f-17a473c9af54" providerId="ADAL" clId="{D496D6BB-AD07-429E-8DB9-EBD042B514A2}" dt="2024-08-02T12:46:33.098" v="2660" actId="1076"/>
          <ac:picMkLst>
            <pc:docMk/>
            <pc:sldMk cId="2913687409" sldId="256"/>
            <ac:picMk id="9" creationId="{211AABDF-3A92-F940-931F-883A6133400C}"/>
          </ac:picMkLst>
        </pc:picChg>
        <pc:picChg chg="del mod">
          <ac:chgData name="Sanja Saler" userId="5d94baad-2bf6-44ad-8d4f-17a473c9af54" providerId="ADAL" clId="{D496D6BB-AD07-429E-8DB9-EBD042B514A2}" dt="2024-08-02T12:44:27.595" v="2633" actId="478"/>
          <ac:picMkLst>
            <pc:docMk/>
            <pc:sldMk cId="2913687409" sldId="256"/>
            <ac:picMk id="10" creationId="{4D7E0080-5531-442E-8A41-A6240F3D895B}"/>
          </ac:picMkLst>
        </pc:picChg>
      </pc:sldChg>
      <pc:sldChg chg="addSp delSp modSp mod setBg">
        <pc:chgData name="Sanja Saler" userId="5d94baad-2bf6-44ad-8d4f-17a473c9af54" providerId="ADAL" clId="{D496D6BB-AD07-429E-8DB9-EBD042B514A2}" dt="2024-08-02T12:47:07.564" v="2665" actId="207"/>
        <pc:sldMkLst>
          <pc:docMk/>
          <pc:sldMk cId="927616019" sldId="257"/>
        </pc:sldMkLst>
        <pc:spChg chg="mod">
          <ac:chgData name="Sanja Saler" userId="5d94baad-2bf6-44ad-8d4f-17a473c9af54" providerId="ADAL" clId="{D496D6BB-AD07-429E-8DB9-EBD042B514A2}" dt="2024-08-02T12:47:07.564" v="2665" actId="207"/>
          <ac:spMkLst>
            <pc:docMk/>
            <pc:sldMk cId="927616019" sldId="257"/>
            <ac:spMk id="6" creationId="{510849A4-863F-364B-B062-237F96904ECE}"/>
          </ac:spMkLst>
        </pc:spChg>
        <pc:spChg chg="mod">
          <ac:chgData name="Sanja Saler" userId="5d94baad-2bf6-44ad-8d4f-17a473c9af54" providerId="ADAL" clId="{D496D6BB-AD07-429E-8DB9-EBD042B514A2}" dt="2024-08-02T12:09:13.094" v="1903" actId="26606"/>
          <ac:spMkLst>
            <pc:docMk/>
            <pc:sldMk cId="927616019" sldId="257"/>
            <ac:spMk id="7" creationId="{4947C887-8B73-4746-B62A-6133CC38BDA7}"/>
          </ac:spMkLst>
        </pc:spChg>
        <pc:spChg chg="mod">
          <ac:chgData name="Sanja Saler" userId="5d94baad-2bf6-44ad-8d4f-17a473c9af54" providerId="ADAL" clId="{D496D6BB-AD07-429E-8DB9-EBD042B514A2}" dt="2024-08-02T12:09:13.094" v="1903" actId="26606"/>
          <ac:spMkLst>
            <pc:docMk/>
            <pc:sldMk cId="927616019" sldId="257"/>
            <ac:spMk id="8" creationId="{720279A2-3ED2-A043-B0E2-4E7BCEDA64F6}"/>
          </ac:spMkLst>
        </pc:spChg>
        <pc:spChg chg="mod">
          <ac:chgData name="Sanja Saler" userId="5d94baad-2bf6-44ad-8d4f-17a473c9af54" providerId="ADAL" clId="{D496D6BB-AD07-429E-8DB9-EBD042B514A2}" dt="2024-08-02T12:09:13.094" v="1903" actId="26606"/>
          <ac:spMkLst>
            <pc:docMk/>
            <pc:sldMk cId="927616019" sldId="257"/>
            <ac:spMk id="11" creationId="{720279A2-3ED2-A043-B0E2-4E7BCEDA64F6}"/>
          </ac:spMkLst>
        </pc:spChg>
        <pc:spChg chg="mod">
          <ac:chgData name="Sanja Saler" userId="5d94baad-2bf6-44ad-8d4f-17a473c9af54" providerId="ADAL" clId="{D496D6BB-AD07-429E-8DB9-EBD042B514A2}" dt="2024-08-02T12:09:13.094" v="1903" actId="26606"/>
          <ac:spMkLst>
            <pc:docMk/>
            <pc:sldMk cId="927616019" sldId="257"/>
            <ac:spMk id="12" creationId="{720279A2-3ED2-A043-B0E2-4E7BCEDA64F6}"/>
          </ac:spMkLst>
        </pc:spChg>
        <pc:spChg chg="mod ord">
          <ac:chgData name="Sanja Saler" userId="5d94baad-2bf6-44ad-8d4f-17a473c9af54" providerId="ADAL" clId="{D496D6BB-AD07-429E-8DB9-EBD042B514A2}" dt="2024-08-02T12:09:13.094" v="1903" actId="26606"/>
          <ac:spMkLst>
            <pc:docMk/>
            <pc:sldMk cId="927616019" sldId="257"/>
            <ac:spMk id="17" creationId="{F5E77183-0E62-624F-85D8-E9C544E7C40D}"/>
          </ac:spMkLst>
        </pc:spChg>
        <pc:spChg chg="mod">
          <ac:chgData name="Sanja Saler" userId="5d94baad-2bf6-44ad-8d4f-17a473c9af54" providerId="ADAL" clId="{D496D6BB-AD07-429E-8DB9-EBD042B514A2}" dt="2024-08-02T12:09:13.094" v="1903" actId="26606"/>
          <ac:spMkLst>
            <pc:docMk/>
            <pc:sldMk cId="927616019" sldId="257"/>
            <ac:spMk id="22" creationId="{7B6D70CF-27A9-7746-A504-37C04487B767}"/>
          </ac:spMkLst>
        </pc:spChg>
        <pc:spChg chg="add del">
          <ac:chgData name="Sanja Saler" userId="5d94baad-2bf6-44ad-8d4f-17a473c9af54" providerId="ADAL" clId="{D496D6BB-AD07-429E-8DB9-EBD042B514A2}" dt="2024-08-02T12:09:11.600" v="1899" actId="26606"/>
          <ac:spMkLst>
            <pc:docMk/>
            <pc:sldMk cId="927616019" sldId="257"/>
            <ac:spMk id="28" creationId="{7301F447-EEF7-48F5-AF73-7566EE7F64AD}"/>
          </ac:spMkLst>
        </pc:spChg>
        <pc:spChg chg="add del">
          <ac:chgData name="Sanja Saler" userId="5d94baad-2bf6-44ad-8d4f-17a473c9af54" providerId="ADAL" clId="{D496D6BB-AD07-429E-8DB9-EBD042B514A2}" dt="2024-08-02T12:09:11.600" v="1899" actId="26606"/>
          <ac:spMkLst>
            <pc:docMk/>
            <pc:sldMk cId="927616019" sldId="257"/>
            <ac:spMk id="30" creationId="{F7117410-A2A4-4085-9ADC-46744551DBDE}"/>
          </ac:spMkLst>
        </pc:spChg>
        <pc:spChg chg="add del">
          <ac:chgData name="Sanja Saler" userId="5d94baad-2bf6-44ad-8d4f-17a473c9af54" providerId="ADAL" clId="{D496D6BB-AD07-429E-8DB9-EBD042B514A2}" dt="2024-08-02T12:09:11.600" v="1899" actId="26606"/>
          <ac:spMkLst>
            <pc:docMk/>
            <pc:sldMk cId="927616019" sldId="257"/>
            <ac:spMk id="32" creationId="{99F74EB5-E547-4FB4-95F5-BCC788F3C4A0}"/>
          </ac:spMkLst>
        </pc:spChg>
        <pc:spChg chg="add del">
          <ac:chgData name="Sanja Saler" userId="5d94baad-2bf6-44ad-8d4f-17a473c9af54" providerId="ADAL" clId="{D496D6BB-AD07-429E-8DB9-EBD042B514A2}" dt="2024-08-02T12:09:13.078" v="1902" actId="26606"/>
          <ac:spMkLst>
            <pc:docMk/>
            <pc:sldMk cId="927616019" sldId="257"/>
            <ac:spMk id="34" creationId="{D9A7F3BF-8763-4074-AD77-92790AF314D1}"/>
          </ac:spMkLst>
        </pc:spChg>
        <pc:spChg chg="add">
          <ac:chgData name="Sanja Saler" userId="5d94baad-2bf6-44ad-8d4f-17a473c9af54" providerId="ADAL" clId="{D496D6BB-AD07-429E-8DB9-EBD042B514A2}" dt="2024-08-02T12:09:13.094" v="1903" actId="26606"/>
          <ac:spMkLst>
            <pc:docMk/>
            <pc:sldMk cId="927616019" sldId="257"/>
            <ac:spMk id="39" creationId="{2E442304-DDBD-4F7B-8017-36BCC863FB40}"/>
          </ac:spMkLst>
        </pc:spChg>
        <pc:spChg chg="add">
          <ac:chgData name="Sanja Saler" userId="5d94baad-2bf6-44ad-8d4f-17a473c9af54" providerId="ADAL" clId="{D496D6BB-AD07-429E-8DB9-EBD042B514A2}" dt="2024-08-02T12:09:13.094" v="1903" actId="26606"/>
          <ac:spMkLst>
            <pc:docMk/>
            <pc:sldMk cId="927616019" sldId="257"/>
            <ac:spMk id="40" creationId="{5E107275-3853-46FD-A241-DE4355A42675}"/>
          </ac:spMkLst>
        </pc:spChg>
        <pc:grpChg chg="add del">
          <ac:chgData name="Sanja Saler" userId="5d94baad-2bf6-44ad-8d4f-17a473c9af54" providerId="ADAL" clId="{D496D6BB-AD07-429E-8DB9-EBD042B514A2}" dt="2024-08-02T12:09:13.078" v="1902" actId="26606"/>
          <ac:grpSpMkLst>
            <pc:docMk/>
            <pc:sldMk cId="927616019" sldId="257"/>
            <ac:grpSpMk id="36" creationId="{7A9648D6-B41B-42D0-A817-AE2607B0B5B8}"/>
          </ac:grpSpMkLst>
        </pc:grpChg>
        <pc:picChg chg="mod">
          <ac:chgData name="Sanja Saler" userId="5d94baad-2bf6-44ad-8d4f-17a473c9af54" providerId="ADAL" clId="{D496D6BB-AD07-429E-8DB9-EBD042B514A2}" dt="2024-08-02T12:09:13.094" v="1903" actId="26606"/>
          <ac:picMkLst>
            <pc:docMk/>
            <pc:sldMk cId="927616019" sldId="257"/>
            <ac:picMk id="3" creationId="{D127EB85-0C87-43E6-8F03-2D28C6F50E8E}"/>
          </ac:picMkLst>
        </pc:picChg>
        <pc:picChg chg="mod">
          <ac:chgData name="Sanja Saler" userId="5d94baad-2bf6-44ad-8d4f-17a473c9af54" providerId="ADAL" clId="{D496D6BB-AD07-429E-8DB9-EBD042B514A2}" dt="2024-08-02T12:09:13.094" v="1903" actId="26606"/>
          <ac:picMkLst>
            <pc:docMk/>
            <pc:sldMk cId="927616019" sldId="257"/>
            <ac:picMk id="23" creationId="{42FEC4B3-ECA3-AF42-9E20-34FB3DAD5437}"/>
          </ac:picMkLst>
        </pc:picChg>
        <pc:cxnChg chg="add del">
          <ac:chgData name="Sanja Saler" userId="5d94baad-2bf6-44ad-8d4f-17a473c9af54" providerId="ADAL" clId="{D496D6BB-AD07-429E-8DB9-EBD042B514A2}" dt="2024-08-02T12:09:13.078" v="1902" actId="26606"/>
          <ac:cxnSpMkLst>
            <pc:docMk/>
            <pc:sldMk cId="927616019" sldId="257"/>
            <ac:cxnSpMk id="35" creationId="{C49DA8F6-BCC1-4447-B54C-57856834B94B}"/>
          </ac:cxnSpMkLst>
        </pc:cxnChg>
      </pc:sldChg>
      <pc:sldChg chg="addSp modSp mod setBg">
        <pc:chgData name="Sanja Saler" userId="5d94baad-2bf6-44ad-8d4f-17a473c9af54" providerId="ADAL" clId="{D496D6BB-AD07-429E-8DB9-EBD042B514A2}" dt="2024-08-02T12:09:43.633" v="1909" actId="1076"/>
        <pc:sldMkLst>
          <pc:docMk/>
          <pc:sldMk cId="3282850197" sldId="258"/>
        </pc:sldMkLst>
        <pc:spChg chg="mod">
          <ac:chgData name="Sanja Saler" userId="5d94baad-2bf6-44ad-8d4f-17a473c9af54" providerId="ADAL" clId="{D496D6BB-AD07-429E-8DB9-EBD042B514A2}" dt="2024-08-02T12:09:18.255" v="1906" actId="26606"/>
          <ac:spMkLst>
            <pc:docMk/>
            <pc:sldMk cId="3282850197" sldId="258"/>
            <ac:spMk id="2" creationId="{396772FD-AD86-5C4E-B39B-A3C1F3264C74}"/>
          </ac:spMkLst>
        </pc:spChg>
        <pc:spChg chg="mod">
          <ac:chgData name="Sanja Saler" userId="5d94baad-2bf6-44ad-8d4f-17a473c9af54" providerId="ADAL" clId="{D496D6BB-AD07-429E-8DB9-EBD042B514A2}" dt="2024-08-02T12:09:18.255" v="1906" actId="26606"/>
          <ac:spMkLst>
            <pc:docMk/>
            <pc:sldMk cId="3282850197" sldId="258"/>
            <ac:spMk id="3" creationId="{5562A773-E972-254A-93AF-25E83E9ACAE3}"/>
          </ac:spMkLst>
        </pc:spChg>
        <pc:spChg chg="mod">
          <ac:chgData name="Sanja Saler" userId="5d94baad-2bf6-44ad-8d4f-17a473c9af54" providerId="ADAL" clId="{D496D6BB-AD07-429E-8DB9-EBD042B514A2}" dt="2024-08-02T12:09:18.255" v="1906" actId="26606"/>
          <ac:spMkLst>
            <pc:docMk/>
            <pc:sldMk cId="3282850197" sldId="258"/>
            <ac:spMk id="4" creationId="{84702C09-C973-3D48-9A41-0E660D727988}"/>
          </ac:spMkLst>
        </pc:spChg>
        <pc:spChg chg="mod">
          <ac:chgData name="Sanja Saler" userId="5d94baad-2bf6-44ad-8d4f-17a473c9af54" providerId="ADAL" clId="{D496D6BB-AD07-429E-8DB9-EBD042B514A2}" dt="2024-08-02T12:09:18.255" v="1906" actId="26606"/>
          <ac:spMkLst>
            <pc:docMk/>
            <pc:sldMk cId="3282850197" sldId="258"/>
            <ac:spMk id="5" creationId="{8A848A35-5585-C047-BAFB-5E025447B53A}"/>
          </ac:spMkLst>
        </pc:spChg>
        <pc:spChg chg="mod">
          <ac:chgData name="Sanja Saler" userId="5d94baad-2bf6-44ad-8d4f-17a473c9af54" providerId="ADAL" clId="{D496D6BB-AD07-429E-8DB9-EBD042B514A2}" dt="2024-08-02T12:09:43.633" v="1909" actId="1076"/>
          <ac:spMkLst>
            <pc:docMk/>
            <pc:sldMk cId="3282850197" sldId="258"/>
            <ac:spMk id="6" creationId="{AD2B4C0F-4220-AF49-990F-429DD5E8CAA6}"/>
          </ac:spMkLst>
        </pc:spChg>
        <pc:spChg chg="add">
          <ac:chgData name="Sanja Saler" userId="5d94baad-2bf6-44ad-8d4f-17a473c9af54" providerId="ADAL" clId="{D496D6BB-AD07-429E-8DB9-EBD042B514A2}" dt="2024-08-02T12:09:18.255" v="1906" actId="26606"/>
          <ac:spMkLst>
            <pc:docMk/>
            <pc:sldMk cId="3282850197" sldId="258"/>
            <ac:spMk id="13" creationId="{C7F55EAC-550A-4BDD-9099-3F20B8FA0EBC}"/>
          </ac:spMkLst>
        </pc:spChg>
        <pc:spChg chg="add">
          <ac:chgData name="Sanja Saler" userId="5d94baad-2bf6-44ad-8d4f-17a473c9af54" providerId="ADAL" clId="{D496D6BB-AD07-429E-8DB9-EBD042B514A2}" dt="2024-08-02T12:09:18.255" v="1906" actId="26606"/>
          <ac:spMkLst>
            <pc:docMk/>
            <pc:sldMk cId="3282850197" sldId="258"/>
            <ac:spMk id="15" creationId="{DC4F5A5F-493F-49AE-89B6-D5AF5EBC8B0E}"/>
          </ac:spMkLst>
        </pc:spChg>
        <pc:picChg chg="mod">
          <ac:chgData name="Sanja Saler" userId="5d94baad-2bf6-44ad-8d4f-17a473c9af54" providerId="ADAL" clId="{D496D6BB-AD07-429E-8DB9-EBD042B514A2}" dt="2024-08-02T12:09:18.255" v="1906" actId="26606"/>
          <ac:picMkLst>
            <pc:docMk/>
            <pc:sldMk cId="3282850197" sldId="258"/>
            <ac:picMk id="7" creationId="{3B778F84-072D-8B4D-83DC-AB90E81FC91C}"/>
          </ac:picMkLst>
        </pc:picChg>
      </pc:sldChg>
      <pc:sldChg chg="delSp modSp del mod">
        <pc:chgData name="Sanja Saler" userId="5d94baad-2bf6-44ad-8d4f-17a473c9af54" providerId="ADAL" clId="{D496D6BB-AD07-429E-8DB9-EBD042B514A2}" dt="2024-08-02T12:10:18.563" v="1919" actId="47"/>
        <pc:sldMkLst>
          <pc:docMk/>
          <pc:sldMk cId="3052713189" sldId="260"/>
        </pc:sldMkLst>
        <pc:spChg chg="mod">
          <ac:chgData name="Sanja Saler" userId="5d94baad-2bf6-44ad-8d4f-17a473c9af54" providerId="ADAL" clId="{D496D6BB-AD07-429E-8DB9-EBD042B514A2}" dt="2024-07-29T11:57:39.501" v="1722" actId="404"/>
          <ac:spMkLst>
            <pc:docMk/>
            <pc:sldMk cId="3052713189" sldId="260"/>
            <ac:spMk id="4" creationId="{7244DC17-06D0-6B4A-AB2A-7BC688954C1C}"/>
          </ac:spMkLst>
        </pc:spChg>
        <pc:spChg chg="del">
          <ac:chgData name="Sanja Saler" userId="5d94baad-2bf6-44ad-8d4f-17a473c9af54" providerId="ADAL" clId="{D496D6BB-AD07-429E-8DB9-EBD042B514A2}" dt="2024-08-02T12:09:52.924" v="1911" actId="21"/>
          <ac:spMkLst>
            <pc:docMk/>
            <pc:sldMk cId="3052713189" sldId="260"/>
            <ac:spMk id="5" creationId="{FCDA5BFB-FB6A-F247-B367-73AF7B5C6482}"/>
          </ac:spMkLst>
        </pc:spChg>
        <pc:picChg chg="del mod">
          <ac:chgData name="Sanja Saler" userId="5d94baad-2bf6-44ad-8d4f-17a473c9af54" providerId="ADAL" clId="{D496D6BB-AD07-429E-8DB9-EBD042B514A2}" dt="2024-08-02T12:10:09.828" v="1915" actId="21"/>
          <ac:picMkLst>
            <pc:docMk/>
            <pc:sldMk cId="3052713189" sldId="260"/>
            <ac:picMk id="3" creationId="{7CA9C0B2-7415-4148-94D4-E4AB4F26E402}"/>
          </ac:picMkLst>
        </pc:picChg>
      </pc:sldChg>
      <pc:sldChg chg="del">
        <pc:chgData name="Sanja Saler" userId="5d94baad-2bf6-44ad-8d4f-17a473c9af54" providerId="ADAL" clId="{D496D6BB-AD07-429E-8DB9-EBD042B514A2}" dt="2024-07-29T11:39:17.920" v="1472" actId="47"/>
        <pc:sldMkLst>
          <pc:docMk/>
          <pc:sldMk cId="570237251" sldId="261"/>
        </pc:sldMkLst>
      </pc:sldChg>
      <pc:sldChg chg="addSp delSp modSp mod setBg">
        <pc:chgData name="Sanja Saler" userId="5d94baad-2bf6-44ad-8d4f-17a473c9af54" providerId="ADAL" clId="{D496D6BB-AD07-429E-8DB9-EBD042B514A2}" dt="2024-08-02T12:18:33.771" v="2156" actId="26606"/>
        <pc:sldMkLst>
          <pc:docMk/>
          <pc:sldMk cId="256573894" sldId="262"/>
        </pc:sldMkLst>
        <pc:spChg chg="mod ord">
          <ac:chgData name="Sanja Saler" userId="5d94baad-2bf6-44ad-8d4f-17a473c9af54" providerId="ADAL" clId="{D496D6BB-AD07-429E-8DB9-EBD042B514A2}" dt="2024-08-02T12:18:33.771" v="2156" actId="26606"/>
          <ac:spMkLst>
            <pc:docMk/>
            <pc:sldMk cId="256573894" sldId="262"/>
            <ac:spMk id="2" creationId="{5F944E38-2605-AD45-A15B-BB2EA3112F34}"/>
          </ac:spMkLst>
        </pc:spChg>
        <pc:spChg chg="mod">
          <ac:chgData name="Sanja Saler" userId="5d94baad-2bf6-44ad-8d4f-17a473c9af54" providerId="ADAL" clId="{D496D6BB-AD07-429E-8DB9-EBD042B514A2}" dt="2024-08-02T12:18:33.771" v="2156" actId="26606"/>
          <ac:spMkLst>
            <pc:docMk/>
            <pc:sldMk cId="256573894" sldId="262"/>
            <ac:spMk id="3" creationId="{5D2921BB-5F68-3E47-9C68-07F8029C9236}"/>
          </ac:spMkLst>
        </pc:spChg>
        <pc:spChg chg="mod">
          <ac:chgData name="Sanja Saler" userId="5d94baad-2bf6-44ad-8d4f-17a473c9af54" providerId="ADAL" clId="{D496D6BB-AD07-429E-8DB9-EBD042B514A2}" dt="2024-08-02T12:18:33.771" v="2156" actId="26606"/>
          <ac:spMkLst>
            <pc:docMk/>
            <pc:sldMk cId="256573894" sldId="262"/>
            <ac:spMk id="4" creationId="{61A1A710-1F6B-CD47-863F-4F34CBB3F6D9}"/>
          </ac:spMkLst>
        </pc:spChg>
        <pc:spChg chg="add del mod">
          <ac:chgData name="Sanja Saler" userId="5d94baad-2bf6-44ad-8d4f-17a473c9af54" providerId="ADAL" clId="{D496D6BB-AD07-429E-8DB9-EBD042B514A2}" dt="2024-07-29T10:35:43.595" v="27"/>
          <ac:spMkLst>
            <pc:docMk/>
            <pc:sldMk cId="256573894" sldId="262"/>
            <ac:spMk id="5" creationId="{76078A8A-96E3-19BC-F390-1E963269033C}"/>
          </ac:spMkLst>
        </pc:spChg>
        <pc:spChg chg="mod">
          <ac:chgData name="Sanja Saler" userId="5d94baad-2bf6-44ad-8d4f-17a473c9af54" providerId="ADAL" clId="{D496D6BB-AD07-429E-8DB9-EBD042B514A2}" dt="2024-08-02T12:18:33.771" v="2156" actId="26606"/>
          <ac:spMkLst>
            <pc:docMk/>
            <pc:sldMk cId="256573894" sldId="262"/>
            <ac:spMk id="7" creationId="{FE2D34F4-9031-4E49-93A0-7D4D16AEDB68}"/>
          </ac:spMkLst>
        </pc:spChg>
        <pc:spChg chg="add">
          <ac:chgData name="Sanja Saler" userId="5d94baad-2bf6-44ad-8d4f-17a473c9af54" providerId="ADAL" clId="{D496D6BB-AD07-429E-8DB9-EBD042B514A2}" dt="2024-08-02T12:18:33.771" v="2156" actId="26606"/>
          <ac:spMkLst>
            <pc:docMk/>
            <pc:sldMk cId="256573894" sldId="262"/>
            <ac:spMk id="14" creationId="{35DB3719-6FDC-4E5D-891D-FF40B7300F64}"/>
          </ac:spMkLst>
        </pc:spChg>
        <pc:spChg chg="add">
          <ac:chgData name="Sanja Saler" userId="5d94baad-2bf6-44ad-8d4f-17a473c9af54" providerId="ADAL" clId="{D496D6BB-AD07-429E-8DB9-EBD042B514A2}" dt="2024-08-02T12:18:33.771" v="2156" actId="26606"/>
          <ac:spMkLst>
            <pc:docMk/>
            <pc:sldMk cId="256573894" sldId="262"/>
            <ac:spMk id="16" creationId="{E0CBAC23-2E3F-4A90-BA59-F8299F6A5439}"/>
          </ac:spMkLst>
        </pc:spChg>
        <pc:picChg chg="mod">
          <ac:chgData name="Sanja Saler" userId="5d94baad-2bf6-44ad-8d4f-17a473c9af54" providerId="ADAL" clId="{D496D6BB-AD07-429E-8DB9-EBD042B514A2}" dt="2024-08-02T12:18:33.771" v="2156" actId="26606"/>
          <ac:picMkLst>
            <pc:docMk/>
            <pc:sldMk cId="256573894" sldId="262"/>
            <ac:picMk id="6" creationId="{2A89892F-F13F-2A46-B9E1-A4E6E4EC355D}"/>
          </ac:picMkLst>
        </pc:picChg>
        <pc:picChg chg="mod">
          <ac:chgData name="Sanja Saler" userId="5d94baad-2bf6-44ad-8d4f-17a473c9af54" providerId="ADAL" clId="{D496D6BB-AD07-429E-8DB9-EBD042B514A2}" dt="2024-08-02T12:18:33.771" v="2156" actId="26606"/>
          <ac:picMkLst>
            <pc:docMk/>
            <pc:sldMk cId="256573894" sldId="262"/>
            <ac:picMk id="9" creationId="{C597460C-873C-48D3-8F27-8C8F53116B2F}"/>
          </ac:picMkLst>
        </pc:picChg>
      </pc:sldChg>
      <pc:sldChg chg="addSp delSp modSp mod setBg">
        <pc:chgData name="Sanja Saler" userId="5d94baad-2bf6-44ad-8d4f-17a473c9af54" providerId="ADAL" clId="{D496D6BB-AD07-429E-8DB9-EBD042B514A2}" dt="2024-08-02T12:18:38.766" v="2157" actId="26606"/>
        <pc:sldMkLst>
          <pc:docMk/>
          <pc:sldMk cId="766304400" sldId="263"/>
        </pc:sldMkLst>
        <pc:spChg chg="mod">
          <ac:chgData name="Sanja Saler" userId="5d94baad-2bf6-44ad-8d4f-17a473c9af54" providerId="ADAL" clId="{D496D6BB-AD07-429E-8DB9-EBD042B514A2}" dt="2024-08-02T12:18:38.766" v="2157" actId="26606"/>
          <ac:spMkLst>
            <pc:docMk/>
            <pc:sldMk cId="766304400" sldId="263"/>
            <ac:spMk id="4" creationId="{56233A62-EFB3-F04C-949F-39AF8E1664AC}"/>
          </ac:spMkLst>
        </pc:spChg>
        <pc:spChg chg="del mod">
          <ac:chgData name="Sanja Saler" userId="5d94baad-2bf6-44ad-8d4f-17a473c9af54" providerId="ADAL" clId="{D496D6BB-AD07-429E-8DB9-EBD042B514A2}" dt="2024-07-29T11:29:35.141" v="1069" actId="478"/>
          <ac:spMkLst>
            <pc:docMk/>
            <pc:sldMk cId="766304400" sldId="263"/>
            <ac:spMk id="5" creationId="{880001F7-68D0-A34C-BBC7-4B0927EACFCA}"/>
          </ac:spMkLst>
        </pc:spChg>
        <pc:spChg chg="mod">
          <ac:chgData name="Sanja Saler" userId="5d94baad-2bf6-44ad-8d4f-17a473c9af54" providerId="ADAL" clId="{D496D6BB-AD07-429E-8DB9-EBD042B514A2}" dt="2024-08-02T12:18:38.766" v="2157" actId="26606"/>
          <ac:spMkLst>
            <pc:docMk/>
            <pc:sldMk cId="766304400" sldId="263"/>
            <ac:spMk id="6" creationId="{D028F542-BD06-854D-90CD-06CBD290F27E}"/>
          </ac:spMkLst>
        </pc:spChg>
        <pc:spChg chg="del mod">
          <ac:chgData name="Sanja Saler" userId="5d94baad-2bf6-44ad-8d4f-17a473c9af54" providerId="ADAL" clId="{D496D6BB-AD07-429E-8DB9-EBD042B514A2}" dt="2024-07-29T11:29:36.231" v="1070" actId="478"/>
          <ac:spMkLst>
            <pc:docMk/>
            <pc:sldMk cId="766304400" sldId="263"/>
            <ac:spMk id="7" creationId="{56233A62-EFB3-F04C-949F-39AF8E1664AC}"/>
          </ac:spMkLst>
        </pc:spChg>
        <pc:spChg chg="mod">
          <ac:chgData name="Sanja Saler" userId="5d94baad-2bf6-44ad-8d4f-17a473c9af54" providerId="ADAL" clId="{D496D6BB-AD07-429E-8DB9-EBD042B514A2}" dt="2024-08-02T12:18:38.766" v="2157" actId="26606"/>
          <ac:spMkLst>
            <pc:docMk/>
            <pc:sldMk cId="766304400" sldId="263"/>
            <ac:spMk id="11" creationId="{9E5BB3FB-A534-4A4B-9D9D-4B7FE31E25F1}"/>
          </ac:spMkLst>
        </pc:spChg>
        <pc:spChg chg="add">
          <ac:chgData name="Sanja Saler" userId="5d94baad-2bf6-44ad-8d4f-17a473c9af54" providerId="ADAL" clId="{D496D6BB-AD07-429E-8DB9-EBD042B514A2}" dt="2024-08-02T12:18:38.766" v="2157" actId="26606"/>
          <ac:spMkLst>
            <pc:docMk/>
            <pc:sldMk cId="766304400" sldId="263"/>
            <ac:spMk id="16" creationId="{86FF76B9-219D-4469-AF87-0236D29032F1}"/>
          </ac:spMkLst>
        </pc:spChg>
        <pc:spChg chg="add">
          <ac:chgData name="Sanja Saler" userId="5d94baad-2bf6-44ad-8d4f-17a473c9af54" providerId="ADAL" clId="{D496D6BB-AD07-429E-8DB9-EBD042B514A2}" dt="2024-08-02T12:18:38.766" v="2157" actId="26606"/>
          <ac:spMkLst>
            <pc:docMk/>
            <pc:sldMk cId="766304400" sldId="263"/>
            <ac:spMk id="22" creationId="{2E80C965-DB6D-4F81-9E9E-B027384D0BD6}"/>
          </ac:spMkLst>
        </pc:spChg>
        <pc:spChg chg="add">
          <ac:chgData name="Sanja Saler" userId="5d94baad-2bf6-44ad-8d4f-17a473c9af54" providerId="ADAL" clId="{D496D6BB-AD07-429E-8DB9-EBD042B514A2}" dt="2024-08-02T12:18:38.766" v="2157" actId="26606"/>
          <ac:spMkLst>
            <pc:docMk/>
            <pc:sldMk cId="766304400" sldId="263"/>
            <ac:spMk id="24" creationId="{633C5E46-DAC5-4661-9C87-22B08E2A512F}"/>
          </ac:spMkLst>
        </pc:spChg>
        <pc:grpChg chg="add">
          <ac:chgData name="Sanja Saler" userId="5d94baad-2bf6-44ad-8d4f-17a473c9af54" providerId="ADAL" clId="{D496D6BB-AD07-429E-8DB9-EBD042B514A2}" dt="2024-08-02T12:18:38.766" v="2157" actId="26606"/>
          <ac:grpSpMkLst>
            <pc:docMk/>
            <pc:sldMk cId="766304400" sldId="263"/>
            <ac:grpSpMk id="18" creationId="{DB88BD78-87E1-424D-B479-C37D8E41B12E}"/>
          </ac:grpSpMkLst>
        </pc:grpChg>
        <pc:picChg chg="mod">
          <ac:chgData name="Sanja Saler" userId="5d94baad-2bf6-44ad-8d4f-17a473c9af54" providerId="ADAL" clId="{D496D6BB-AD07-429E-8DB9-EBD042B514A2}" dt="2024-08-02T12:18:38.766" v="2157" actId="26606"/>
          <ac:picMkLst>
            <pc:docMk/>
            <pc:sldMk cId="766304400" sldId="263"/>
            <ac:picMk id="3" creationId="{873F419B-87D1-4E69-9259-75659D9958C7}"/>
          </ac:picMkLst>
        </pc:picChg>
        <pc:picChg chg="mod">
          <ac:chgData name="Sanja Saler" userId="5d94baad-2bf6-44ad-8d4f-17a473c9af54" providerId="ADAL" clId="{D496D6BB-AD07-429E-8DB9-EBD042B514A2}" dt="2024-08-02T12:18:38.766" v="2157" actId="26606"/>
          <ac:picMkLst>
            <pc:docMk/>
            <pc:sldMk cId="766304400" sldId="263"/>
            <ac:picMk id="8" creationId="{1103E2CE-0354-E24A-AE76-ECE152D4FD6C}"/>
          </ac:picMkLst>
        </pc:picChg>
      </pc:sldChg>
      <pc:sldChg chg="addSp delSp modSp mod">
        <pc:chgData name="Sanja Saler" userId="5d94baad-2bf6-44ad-8d4f-17a473c9af54" providerId="ADAL" clId="{D496D6BB-AD07-429E-8DB9-EBD042B514A2}" dt="2024-08-02T12:23:08.606" v="2263" actId="14100"/>
        <pc:sldMkLst>
          <pc:docMk/>
          <pc:sldMk cId="1788418085" sldId="265"/>
        </pc:sldMkLst>
        <pc:spChg chg="add del mod">
          <ac:chgData name="Sanja Saler" userId="5d94baad-2bf6-44ad-8d4f-17a473c9af54" providerId="ADAL" clId="{D496D6BB-AD07-429E-8DB9-EBD042B514A2}" dt="2024-08-02T12:21:18.700" v="2223" actId="26606"/>
          <ac:spMkLst>
            <pc:docMk/>
            <pc:sldMk cId="1788418085" sldId="265"/>
            <ac:spMk id="2" creationId="{9B902D12-55EF-7417-FC4C-8D498B03DF84}"/>
          </ac:spMkLst>
        </pc:spChg>
        <pc:spChg chg="mod">
          <ac:chgData name="Sanja Saler" userId="5d94baad-2bf6-44ad-8d4f-17a473c9af54" providerId="ADAL" clId="{D496D6BB-AD07-429E-8DB9-EBD042B514A2}" dt="2024-07-29T11:54:07.207" v="1603" actId="1076"/>
          <ac:spMkLst>
            <pc:docMk/>
            <pc:sldMk cId="1788418085" sldId="265"/>
            <ac:spMk id="3" creationId="{8BAEB5F3-658A-2B47-BAEF-A79B03483FDD}"/>
          </ac:spMkLst>
        </pc:spChg>
        <pc:spChg chg="add mod">
          <ac:chgData name="Sanja Saler" userId="5d94baad-2bf6-44ad-8d4f-17a473c9af54" providerId="ADAL" clId="{D496D6BB-AD07-429E-8DB9-EBD042B514A2}" dt="2024-08-02T12:22:35.473" v="2245" actId="14100"/>
          <ac:spMkLst>
            <pc:docMk/>
            <pc:sldMk cId="1788418085" sldId="265"/>
            <ac:spMk id="4" creationId="{931BA945-9588-3ED8-9E61-42C600504A35}"/>
          </ac:spMkLst>
        </pc:spChg>
        <pc:spChg chg="mod">
          <ac:chgData name="Sanja Saler" userId="5d94baad-2bf6-44ad-8d4f-17a473c9af54" providerId="ADAL" clId="{D496D6BB-AD07-429E-8DB9-EBD042B514A2}" dt="2024-07-29T11:54:04.709" v="1602" actId="1076"/>
          <ac:spMkLst>
            <pc:docMk/>
            <pc:sldMk cId="1788418085" sldId="265"/>
            <ac:spMk id="5" creationId="{8D80A171-0417-4843-8A0D-BD9AECC674BE}"/>
          </ac:spMkLst>
        </pc:spChg>
        <pc:spChg chg="add mod">
          <ac:chgData name="Sanja Saler" userId="5d94baad-2bf6-44ad-8d4f-17a473c9af54" providerId="ADAL" clId="{D496D6BB-AD07-429E-8DB9-EBD042B514A2}" dt="2024-08-02T12:22:46.754" v="2254" actId="1076"/>
          <ac:spMkLst>
            <pc:docMk/>
            <pc:sldMk cId="1788418085" sldId="265"/>
            <ac:spMk id="6" creationId="{98A4E08E-9C65-3FD1-0D51-CE389CCEC210}"/>
          </ac:spMkLst>
        </pc:spChg>
        <pc:spChg chg="add mod">
          <ac:chgData name="Sanja Saler" userId="5d94baad-2bf6-44ad-8d4f-17a473c9af54" providerId="ADAL" clId="{D496D6BB-AD07-429E-8DB9-EBD042B514A2}" dt="2024-08-02T12:23:01.642" v="2259" actId="1076"/>
          <ac:spMkLst>
            <pc:docMk/>
            <pc:sldMk cId="1788418085" sldId="265"/>
            <ac:spMk id="8" creationId="{EF012452-28AF-B441-C5B8-4592F6758E94}"/>
          </ac:spMkLst>
        </pc:spChg>
        <pc:spChg chg="add mod">
          <ac:chgData name="Sanja Saler" userId="5d94baad-2bf6-44ad-8d4f-17a473c9af54" providerId="ADAL" clId="{D496D6BB-AD07-429E-8DB9-EBD042B514A2}" dt="2024-08-02T12:23:08.606" v="2263" actId="14100"/>
          <ac:spMkLst>
            <pc:docMk/>
            <pc:sldMk cId="1788418085" sldId="265"/>
            <ac:spMk id="9" creationId="{AAA29D85-19F0-D373-21F9-9D6DA80E3654}"/>
          </ac:spMkLst>
        </pc:spChg>
        <pc:spChg chg="mod">
          <ac:chgData name="Sanja Saler" userId="5d94baad-2bf6-44ad-8d4f-17a473c9af54" providerId="ADAL" clId="{D496D6BB-AD07-429E-8DB9-EBD042B514A2}" dt="2024-07-29T11:55:08.652" v="1679" actId="404"/>
          <ac:spMkLst>
            <pc:docMk/>
            <pc:sldMk cId="1788418085" sldId="265"/>
            <ac:spMk id="20" creationId="{C0C7B61B-845E-1F40-A03C-80E734278860}"/>
          </ac:spMkLst>
        </pc:spChg>
        <pc:spChg chg="del mod">
          <ac:chgData name="Sanja Saler" userId="5d94baad-2bf6-44ad-8d4f-17a473c9af54" providerId="ADAL" clId="{D496D6BB-AD07-429E-8DB9-EBD042B514A2}" dt="2024-07-29T11:56:09.006" v="1692" actId="478"/>
          <ac:spMkLst>
            <pc:docMk/>
            <pc:sldMk cId="1788418085" sldId="265"/>
            <ac:spMk id="21" creationId="{7DB9CB15-5A98-D84D-A6CD-377CB9D58B6D}"/>
          </ac:spMkLst>
        </pc:spChg>
        <pc:grpChg chg="mod">
          <ac:chgData name="Sanja Saler" userId="5d94baad-2bf6-44ad-8d4f-17a473c9af54" providerId="ADAL" clId="{D496D6BB-AD07-429E-8DB9-EBD042B514A2}" dt="2024-07-29T11:56:11.605" v="1693" actId="14100"/>
          <ac:grpSpMkLst>
            <pc:docMk/>
            <pc:sldMk cId="1788418085" sldId="265"/>
            <ac:grpSpMk id="24" creationId="{55AA0229-8120-1949-BEF1-A4663F78BB6D}"/>
          </ac:grpSpMkLst>
        </pc:grpChg>
        <pc:graphicFrameChg chg="add del">
          <ac:chgData name="Sanja Saler" userId="5d94baad-2bf6-44ad-8d4f-17a473c9af54" providerId="ADAL" clId="{D496D6BB-AD07-429E-8DB9-EBD042B514A2}" dt="2024-08-02T12:21:09.071" v="2218" actId="26606"/>
          <ac:graphicFrameMkLst>
            <pc:docMk/>
            <pc:sldMk cId="1788418085" sldId="265"/>
            <ac:graphicFrameMk id="31" creationId="{043FDD20-C468-AB47-DF55-3A4FDCE595A5}"/>
          </ac:graphicFrameMkLst>
        </pc:graphicFrameChg>
        <pc:graphicFrameChg chg="add del">
          <ac:chgData name="Sanja Saler" userId="5d94baad-2bf6-44ad-8d4f-17a473c9af54" providerId="ADAL" clId="{D496D6BB-AD07-429E-8DB9-EBD042B514A2}" dt="2024-08-02T12:21:11.228" v="2220" actId="26606"/>
          <ac:graphicFrameMkLst>
            <pc:docMk/>
            <pc:sldMk cId="1788418085" sldId="265"/>
            <ac:graphicFrameMk id="33" creationId="{E78B65A5-1839-84B6-5765-B477C63019F3}"/>
          </ac:graphicFrameMkLst>
        </pc:graphicFrameChg>
        <pc:graphicFrameChg chg="add del">
          <ac:chgData name="Sanja Saler" userId="5d94baad-2bf6-44ad-8d4f-17a473c9af54" providerId="ADAL" clId="{D496D6BB-AD07-429E-8DB9-EBD042B514A2}" dt="2024-08-02T12:21:18.543" v="2222" actId="26606"/>
          <ac:graphicFrameMkLst>
            <pc:docMk/>
            <pc:sldMk cId="1788418085" sldId="265"/>
            <ac:graphicFrameMk id="35" creationId="{1070879A-C3BF-A545-991E-D4BE3CFA7055}"/>
          </ac:graphicFrameMkLst>
        </pc:graphicFrameChg>
        <pc:graphicFrameChg chg="add mod">
          <ac:chgData name="Sanja Saler" userId="5d94baad-2bf6-44ad-8d4f-17a473c9af54" providerId="ADAL" clId="{D496D6BB-AD07-429E-8DB9-EBD042B514A2}" dt="2024-08-02T12:22:29.853" v="2244" actId="12100"/>
          <ac:graphicFrameMkLst>
            <pc:docMk/>
            <pc:sldMk cId="1788418085" sldId="265"/>
            <ac:graphicFrameMk id="37" creationId="{3AC9DDA2-4E25-0599-C724-16AFCC9E5CDD}"/>
          </ac:graphicFrameMkLst>
        </pc:graphicFrameChg>
        <pc:picChg chg="add mod">
          <ac:chgData name="Sanja Saler" userId="5d94baad-2bf6-44ad-8d4f-17a473c9af54" providerId="ADAL" clId="{D496D6BB-AD07-429E-8DB9-EBD042B514A2}" dt="2024-08-02T12:22:50.505" v="2256" actId="1076"/>
          <ac:picMkLst>
            <pc:docMk/>
            <pc:sldMk cId="1788418085" sldId="265"/>
            <ac:picMk id="7" creationId="{029A743B-85DE-488B-93D1-8F3511DDB34E}"/>
          </ac:picMkLst>
        </pc:picChg>
      </pc:sldChg>
      <pc:sldChg chg="delSp modSp del mod">
        <pc:chgData name="Sanja Saler" userId="5d94baad-2bf6-44ad-8d4f-17a473c9af54" providerId="ADAL" clId="{D496D6BB-AD07-429E-8DB9-EBD042B514A2}" dt="2024-08-02T12:42:43.956" v="2625" actId="47"/>
        <pc:sldMkLst>
          <pc:docMk/>
          <pc:sldMk cId="2795506026" sldId="268"/>
        </pc:sldMkLst>
        <pc:spChg chg="mod">
          <ac:chgData name="Sanja Saler" userId="5d94baad-2bf6-44ad-8d4f-17a473c9af54" providerId="ADAL" clId="{D496D6BB-AD07-429E-8DB9-EBD042B514A2}" dt="2024-08-02T12:42:32.468" v="2619" actId="1076"/>
          <ac:spMkLst>
            <pc:docMk/>
            <pc:sldMk cId="2795506026" sldId="268"/>
            <ac:spMk id="2" creationId="{27BAFCFB-AD4D-3944-8B6C-49E7A0B790CA}"/>
          </ac:spMkLst>
        </pc:spChg>
        <pc:spChg chg="del mod">
          <ac:chgData name="Sanja Saler" userId="5d94baad-2bf6-44ad-8d4f-17a473c9af54" providerId="ADAL" clId="{D496D6BB-AD07-429E-8DB9-EBD042B514A2}" dt="2024-08-02T12:42:36.627" v="2622"/>
          <ac:spMkLst>
            <pc:docMk/>
            <pc:sldMk cId="2795506026" sldId="268"/>
            <ac:spMk id="3" creationId="{00000000-0000-0000-0000-000000000000}"/>
          </ac:spMkLst>
        </pc:spChg>
        <pc:spChg chg="del mod">
          <ac:chgData name="Sanja Saler" userId="5d94baad-2bf6-44ad-8d4f-17a473c9af54" providerId="ADAL" clId="{D496D6BB-AD07-429E-8DB9-EBD042B514A2}" dt="2024-08-02T12:42:03.237" v="2602" actId="21"/>
          <ac:spMkLst>
            <pc:docMk/>
            <pc:sldMk cId="2795506026" sldId="268"/>
            <ac:spMk id="17" creationId="{DD0D618F-E6F9-EB40-B3B5-57B72FD31F99}"/>
          </ac:spMkLst>
        </pc:spChg>
      </pc:sldChg>
      <pc:sldChg chg="delSp modSp del mod">
        <pc:chgData name="Sanja Saler" userId="5d94baad-2bf6-44ad-8d4f-17a473c9af54" providerId="ADAL" clId="{D496D6BB-AD07-429E-8DB9-EBD042B514A2}" dt="2024-08-02T12:41:47.764" v="2599" actId="47"/>
        <pc:sldMkLst>
          <pc:docMk/>
          <pc:sldMk cId="2105869543" sldId="269"/>
        </pc:sldMkLst>
        <pc:spChg chg="del">
          <ac:chgData name="Sanja Saler" userId="5d94baad-2bf6-44ad-8d4f-17a473c9af54" providerId="ADAL" clId="{D496D6BB-AD07-429E-8DB9-EBD042B514A2}" dt="2024-08-02T12:41:18.080" v="2589" actId="478"/>
          <ac:spMkLst>
            <pc:docMk/>
            <pc:sldMk cId="2105869543" sldId="269"/>
            <ac:spMk id="3" creationId="{63143CAA-7BF6-C54C-908D-AFEE4DC14BEB}"/>
          </ac:spMkLst>
        </pc:spChg>
        <pc:spChg chg="topLvl">
          <ac:chgData name="Sanja Saler" userId="5d94baad-2bf6-44ad-8d4f-17a473c9af54" providerId="ADAL" clId="{D496D6BB-AD07-429E-8DB9-EBD042B514A2}" dt="2024-08-02T12:41:21.824" v="2590" actId="21"/>
          <ac:spMkLst>
            <pc:docMk/>
            <pc:sldMk cId="2105869543" sldId="269"/>
            <ac:spMk id="11" creationId="{E7F55384-B153-164E-9B58-361E7E693268}"/>
          </ac:spMkLst>
        </pc:spChg>
        <pc:spChg chg="del topLvl">
          <ac:chgData name="Sanja Saler" userId="5d94baad-2bf6-44ad-8d4f-17a473c9af54" providerId="ADAL" clId="{D496D6BB-AD07-429E-8DB9-EBD042B514A2}" dt="2024-08-02T12:41:21.824" v="2590" actId="21"/>
          <ac:spMkLst>
            <pc:docMk/>
            <pc:sldMk cId="2105869543" sldId="269"/>
            <ac:spMk id="12" creationId="{2BF81726-9FB7-ED45-9FA4-9252474D9208}"/>
          </ac:spMkLst>
        </pc:spChg>
        <pc:spChg chg="mod topLvl">
          <ac:chgData name="Sanja Saler" userId="5d94baad-2bf6-44ad-8d4f-17a473c9af54" providerId="ADAL" clId="{D496D6BB-AD07-429E-8DB9-EBD042B514A2}" dt="2024-08-02T12:40:56.951" v="2585" actId="21"/>
          <ac:spMkLst>
            <pc:docMk/>
            <pc:sldMk cId="2105869543" sldId="269"/>
            <ac:spMk id="25" creationId="{32F6B1FA-C224-FC41-9513-B4516BCE89C9}"/>
          </ac:spMkLst>
        </pc:spChg>
        <pc:spChg chg="del topLvl">
          <ac:chgData name="Sanja Saler" userId="5d94baad-2bf6-44ad-8d4f-17a473c9af54" providerId="ADAL" clId="{D496D6BB-AD07-429E-8DB9-EBD042B514A2}" dt="2024-08-02T12:40:56.951" v="2585" actId="21"/>
          <ac:spMkLst>
            <pc:docMk/>
            <pc:sldMk cId="2105869543" sldId="269"/>
            <ac:spMk id="26" creationId="{B1939FC5-BD74-4E45-A4CA-EE6C8665995F}"/>
          </ac:spMkLst>
        </pc:spChg>
        <pc:spChg chg="del topLvl">
          <ac:chgData name="Sanja Saler" userId="5d94baad-2bf6-44ad-8d4f-17a473c9af54" providerId="ADAL" clId="{D496D6BB-AD07-429E-8DB9-EBD042B514A2}" dt="2024-08-02T12:40:23.214" v="2575" actId="21"/>
          <ac:spMkLst>
            <pc:docMk/>
            <pc:sldMk cId="2105869543" sldId="269"/>
            <ac:spMk id="30" creationId="{706EDA64-1351-0546-A655-0B8B83617FB6}"/>
          </ac:spMkLst>
        </pc:spChg>
        <pc:spChg chg="del topLvl">
          <ac:chgData name="Sanja Saler" userId="5d94baad-2bf6-44ad-8d4f-17a473c9af54" providerId="ADAL" clId="{D496D6BB-AD07-429E-8DB9-EBD042B514A2}" dt="2024-08-02T12:41:31.979" v="2593" actId="21"/>
          <ac:spMkLst>
            <pc:docMk/>
            <pc:sldMk cId="2105869543" sldId="269"/>
            <ac:spMk id="31" creationId="{E30ACFE6-0BAD-DA4F-83DF-DF7F5E5DA8AC}"/>
          </ac:spMkLst>
        </pc:spChg>
        <pc:spChg chg="del topLvl">
          <ac:chgData name="Sanja Saler" userId="5d94baad-2bf6-44ad-8d4f-17a473c9af54" providerId="ADAL" clId="{D496D6BB-AD07-429E-8DB9-EBD042B514A2}" dt="2024-08-02T12:40:36.122" v="2579" actId="21"/>
          <ac:spMkLst>
            <pc:docMk/>
            <pc:sldMk cId="2105869543" sldId="269"/>
            <ac:spMk id="35" creationId="{193A777B-B0CB-7A43-B991-902DDC153294}"/>
          </ac:spMkLst>
        </pc:spChg>
        <pc:spChg chg="del topLvl">
          <ac:chgData name="Sanja Saler" userId="5d94baad-2bf6-44ad-8d4f-17a473c9af54" providerId="ADAL" clId="{D496D6BB-AD07-429E-8DB9-EBD042B514A2}" dt="2024-08-02T12:41:41.329" v="2596" actId="21"/>
          <ac:spMkLst>
            <pc:docMk/>
            <pc:sldMk cId="2105869543" sldId="269"/>
            <ac:spMk id="36" creationId="{9514971B-0BB6-0D4E-97AD-6032D0F0F630}"/>
          </ac:spMkLst>
        </pc:spChg>
        <pc:grpChg chg="del">
          <ac:chgData name="Sanja Saler" userId="5d94baad-2bf6-44ad-8d4f-17a473c9af54" providerId="ADAL" clId="{D496D6BB-AD07-429E-8DB9-EBD042B514A2}" dt="2024-08-02T12:41:21.824" v="2590" actId="21"/>
          <ac:grpSpMkLst>
            <pc:docMk/>
            <pc:sldMk cId="2105869543" sldId="269"/>
            <ac:grpSpMk id="10" creationId="{6DE8AE5F-681C-1647-A955-94C3029850F4}"/>
          </ac:grpSpMkLst>
        </pc:grpChg>
        <pc:grpChg chg="del">
          <ac:chgData name="Sanja Saler" userId="5d94baad-2bf6-44ad-8d4f-17a473c9af54" providerId="ADAL" clId="{D496D6BB-AD07-429E-8DB9-EBD042B514A2}" dt="2024-08-02T12:40:56.951" v="2585" actId="21"/>
          <ac:grpSpMkLst>
            <pc:docMk/>
            <pc:sldMk cId="2105869543" sldId="269"/>
            <ac:grpSpMk id="24" creationId="{77FF9E30-61ED-E343-B1E8-53F9F778ED45}"/>
          </ac:grpSpMkLst>
        </pc:grpChg>
        <pc:grpChg chg="del">
          <ac:chgData name="Sanja Saler" userId="5d94baad-2bf6-44ad-8d4f-17a473c9af54" providerId="ADAL" clId="{D496D6BB-AD07-429E-8DB9-EBD042B514A2}" dt="2024-08-02T12:40:23.214" v="2575" actId="21"/>
          <ac:grpSpMkLst>
            <pc:docMk/>
            <pc:sldMk cId="2105869543" sldId="269"/>
            <ac:grpSpMk id="29" creationId="{4CD029E1-8BDE-124A-A965-AD305EFA75DB}"/>
          </ac:grpSpMkLst>
        </pc:grpChg>
        <pc:grpChg chg="del">
          <ac:chgData name="Sanja Saler" userId="5d94baad-2bf6-44ad-8d4f-17a473c9af54" providerId="ADAL" clId="{D496D6BB-AD07-429E-8DB9-EBD042B514A2}" dt="2024-08-02T12:40:36.122" v="2579" actId="21"/>
          <ac:grpSpMkLst>
            <pc:docMk/>
            <pc:sldMk cId="2105869543" sldId="269"/>
            <ac:grpSpMk id="34" creationId="{BE1C085E-FBA3-4645-B683-DDAF76F5CB68}"/>
          </ac:grpSpMkLst>
        </pc:grpChg>
      </pc:sldChg>
      <pc:sldChg chg="delSp del mod">
        <pc:chgData name="Sanja Saler" userId="5d94baad-2bf6-44ad-8d4f-17a473c9af54" providerId="ADAL" clId="{D496D6BB-AD07-429E-8DB9-EBD042B514A2}" dt="2024-08-02T12:43:04.480" v="2631" actId="47"/>
        <pc:sldMkLst>
          <pc:docMk/>
          <pc:sldMk cId="2554523059" sldId="270"/>
        </pc:sldMkLst>
        <pc:spChg chg="del">
          <ac:chgData name="Sanja Saler" userId="5d94baad-2bf6-44ad-8d4f-17a473c9af54" providerId="ADAL" clId="{D496D6BB-AD07-429E-8DB9-EBD042B514A2}" dt="2024-08-02T12:42:54.661" v="2627" actId="21"/>
          <ac:spMkLst>
            <pc:docMk/>
            <pc:sldMk cId="2554523059" sldId="270"/>
            <ac:spMk id="5" creationId="{447A6649-DD8F-8145-B4CB-E8ADAD65BCF7}"/>
          </ac:spMkLst>
        </pc:spChg>
      </pc:sldChg>
      <pc:sldChg chg="addSp delSp modSp del mod setBg setClrOvrMap">
        <pc:chgData name="Sanja Saler" userId="5d94baad-2bf6-44ad-8d4f-17a473c9af54" providerId="ADAL" clId="{D496D6BB-AD07-429E-8DB9-EBD042B514A2}" dt="2024-08-02T12:59:05.777" v="2907" actId="47"/>
        <pc:sldMkLst>
          <pc:docMk/>
          <pc:sldMk cId="463034374" sldId="273"/>
        </pc:sldMkLst>
        <pc:spChg chg="mod">
          <ac:chgData name="Sanja Saler" userId="5d94baad-2bf6-44ad-8d4f-17a473c9af54" providerId="ADAL" clId="{D496D6BB-AD07-429E-8DB9-EBD042B514A2}" dt="2024-08-02T12:20:17.079" v="2197" actId="403"/>
          <ac:spMkLst>
            <pc:docMk/>
            <pc:sldMk cId="463034374" sldId="273"/>
            <ac:spMk id="4" creationId="{00000000-0000-0000-0000-000000000000}"/>
          </ac:spMkLst>
        </pc:spChg>
        <pc:spChg chg="mod">
          <ac:chgData name="Sanja Saler" userId="5d94baad-2bf6-44ad-8d4f-17a473c9af54" providerId="ADAL" clId="{D496D6BB-AD07-429E-8DB9-EBD042B514A2}" dt="2024-08-02T12:19:49.890" v="2188" actId="26606"/>
          <ac:spMkLst>
            <pc:docMk/>
            <pc:sldMk cId="463034374" sldId="273"/>
            <ac:spMk id="7" creationId="{A379FB60-0314-964E-A0AF-792160117CEC}"/>
          </ac:spMkLst>
        </pc:spChg>
        <pc:spChg chg="add del mod ord">
          <ac:chgData name="Sanja Saler" userId="5d94baad-2bf6-44ad-8d4f-17a473c9af54" providerId="ADAL" clId="{D496D6BB-AD07-429E-8DB9-EBD042B514A2}" dt="2024-08-02T12:52:00.358" v="2751" actId="478"/>
          <ac:spMkLst>
            <pc:docMk/>
            <pc:sldMk cId="463034374" sldId="273"/>
            <ac:spMk id="9" creationId="{58722EC5-9ECD-447A-A2F8-9EF022B4051A}"/>
          </ac:spMkLst>
        </pc:spChg>
        <pc:spChg chg="mod">
          <ac:chgData name="Sanja Saler" userId="5d94baad-2bf6-44ad-8d4f-17a473c9af54" providerId="ADAL" clId="{D496D6BB-AD07-429E-8DB9-EBD042B514A2}" dt="2024-08-02T12:53:10.440" v="2762" actId="1076"/>
          <ac:spMkLst>
            <pc:docMk/>
            <pc:sldMk cId="463034374" sldId="273"/>
            <ac:spMk id="10" creationId="{C0EB10A3-A09D-4FB8-B2A0-4EC4F93A09AD}"/>
          </ac:spMkLst>
        </pc:spChg>
        <pc:spChg chg="add del">
          <ac:chgData name="Sanja Saler" userId="5d94baad-2bf6-44ad-8d4f-17a473c9af54" providerId="ADAL" clId="{D496D6BB-AD07-429E-8DB9-EBD042B514A2}" dt="2024-08-02T12:19:45.407" v="2181" actId="26606"/>
          <ac:spMkLst>
            <pc:docMk/>
            <pc:sldMk cId="463034374" sldId="273"/>
            <ac:spMk id="13" creationId="{73C994B4-9721-4148-9EEC-6793CECDE8DD}"/>
          </ac:spMkLst>
        </pc:spChg>
        <pc:spChg chg="add del">
          <ac:chgData name="Sanja Saler" userId="5d94baad-2bf6-44ad-8d4f-17a473c9af54" providerId="ADAL" clId="{D496D6BB-AD07-429E-8DB9-EBD042B514A2}" dt="2024-08-02T12:19:45.407" v="2181" actId="26606"/>
          <ac:spMkLst>
            <pc:docMk/>
            <pc:sldMk cId="463034374" sldId="273"/>
            <ac:spMk id="14" creationId="{F9D95E49-763A-4886-B038-82F734740554}"/>
          </ac:spMkLst>
        </pc:spChg>
        <pc:spChg chg="add del">
          <ac:chgData name="Sanja Saler" userId="5d94baad-2bf6-44ad-8d4f-17a473c9af54" providerId="ADAL" clId="{D496D6BB-AD07-429E-8DB9-EBD042B514A2}" dt="2024-08-02T12:19:45.407" v="2181" actId="26606"/>
          <ac:spMkLst>
            <pc:docMk/>
            <pc:sldMk cId="463034374" sldId="273"/>
            <ac:spMk id="15" creationId="{E43DC68B-54DD-4053-BE4D-615259684357}"/>
          </ac:spMkLst>
        </pc:spChg>
        <pc:spChg chg="add del">
          <ac:chgData name="Sanja Saler" userId="5d94baad-2bf6-44ad-8d4f-17a473c9af54" providerId="ADAL" clId="{D496D6BB-AD07-429E-8DB9-EBD042B514A2}" dt="2024-08-02T12:19:13.133" v="2167" actId="26606"/>
          <ac:spMkLst>
            <pc:docMk/>
            <pc:sldMk cId="463034374" sldId="273"/>
            <ac:spMk id="16" creationId="{0288C6B4-AFC3-407F-A595-EFFD38D4CCAF}"/>
          </ac:spMkLst>
        </pc:spChg>
        <pc:spChg chg="add del">
          <ac:chgData name="Sanja Saler" userId="5d94baad-2bf6-44ad-8d4f-17a473c9af54" providerId="ADAL" clId="{D496D6BB-AD07-429E-8DB9-EBD042B514A2}" dt="2024-08-02T12:19:45.407" v="2181" actId="26606"/>
          <ac:spMkLst>
            <pc:docMk/>
            <pc:sldMk cId="463034374" sldId="273"/>
            <ac:spMk id="17" creationId="{36F31C88-3DEF-4EA8-AE3A-49441413FC54}"/>
          </ac:spMkLst>
        </pc:spChg>
        <pc:spChg chg="add del">
          <ac:chgData name="Sanja Saler" userId="5d94baad-2bf6-44ad-8d4f-17a473c9af54" providerId="ADAL" clId="{D496D6BB-AD07-429E-8DB9-EBD042B514A2}" dt="2024-08-02T12:19:13.133" v="2167" actId="26606"/>
          <ac:spMkLst>
            <pc:docMk/>
            <pc:sldMk cId="463034374" sldId="273"/>
            <ac:spMk id="18" creationId="{CF236821-17FE-429B-8D2C-08E13A64EA40}"/>
          </ac:spMkLst>
        </pc:spChg>
        <pc:spChg chg="add del">
          <ac:chgData name="Sanja Saler" userId="5d94baad-2bf6-44ad-8d4f-17a473c9af54" providerId="ADAL" clId="{D496D6BB-AD07-429E-8DB9-EBD042B514A2}" dt="2024-08-02T12:19:13.133" v="2167" actId="26606"/>
          <ac:spMkLst>
            <pc:docMk/>
            <pc:sldMk cId="463034374" sldId="273"/>
            <ac:spMk id="20" creationId="{C0BDBCD2-E081-43AB-9119-C55465E59757}"/>
          </ac:spMkLst>
        </pc:spChg>
        <pc:spChg chg="add del">
          <ac:chgData name="Sanja Saler" userId="5d94baad-2bf6-44ad-8d4f-17a473c9af54" providerId="ADAL" clId="{D496D6BB-AD07-429E-8DB9-EBD042B514A2}" dt="2024-08-02T12:19:13.133" v="2167" actId="26606"/>
          <ac:spMkLst>
            <pc:docMk/>
            <pc:sldMk cId="463034374" sldId="273"/>
            <ac:spMk id="22" creationId="{98E79BE4-34FE-485A-98A5-92CE8F7C4743}"/>
          </ac:spMkLst>
        </pc:spChg>
        <pc:spChg chg="add del">
          <ac:chgData name="Sanja Saler" userId="5d94baad-2bf6-44ad-8d4f-17a473c9af54" providerId="ADAL" clId="{D496D6BB-AD07-429E-8DB9-EBD042B514A2}" dt="2024-08-02T12:19:13.133" v="2167" actId="26606"/>
          <ac:spMkLst>
            <pc:docMk/>
            <pc:sldMk cId="463034374" sldId="273"/>
            <ac:spMk id="24" creationId="{7A5F0580-5EE9-419F-96EE-B6529EF6E7D0}"/>
          </ac:spMkLst>
        </pc:spChg>
        <pc:spChg chg="add del">
          <ac:chgData name="Sanja Saler" userId="5d94baad-2bf6-44ad-8d4f-17a473c9af54" providerId="ADAL" clId="{D496D6BB-AD07-429E-8DB9-EBD042B514A2}" dt="2024-08-02T12:19:14.356" v="2169" actId="26606"/>
          <ac:spMkLst>
            <pc:docMk/>
            <pc:sldMk cId="463034374" sldId="273"/>
            <ac:spMk id="26" creationId="{2C9A9DA9-7DC8-488B-A882-123947B0F3D9}"/>
          </ac:spMkLst>
        </pc:spChg>
        <pc:spChg chg="add del">
          <ac:chgData name="Sanja Saler" userId="5d94baad-2bf6-44ad-8d4f-17a473c9af54" providerId="ADAL" clId="{D496D6BB-AD07-429E-8DB9-EBD042B514A2}" dt="2024-08-02T12:19:14.356" v="2169" actId="26606"/>
          <ac:spMkLst>
            <pc:docMk/>
            <pc:sldMk cId="463034374" sldId="273"/>
            <ac:spMk id="27" creationId="{57F6BDD4-E066-4008-8011-6CC31AEB4556}"/>
          </ac:spMkLst>
        </pc:spChg>
        <pc:spChg chg="add del">
          <ac:chgData name="Sanja Saler" userId="5d94baad-2bf6-44ad-8d4f-17a473c9af54" providerId="ADAL" clId="{D496D6BB-AD07-429E-8DB9-EBD042B514A2}" dt="2024-08-02T12:19:14.356" v="2169" actId="26606"/>
          <ac:spMkLst>
            <pc:docMk/>
            <pc:sldMk cId="463034374" sldId="273"/>
            <ac:spMk id="28" creationId="{2711A8FB-68FC-45FC-B01E-38F809E2D439}"/>
          </ac:spMkLst>
        </pc:spChg>
        <pc:spChg chg="add del">
          <ac:chgData name="Sanja Saler" userId="5d94baad-2bf6-44ad-8d4f-17a473c9af54" providerId="ADAL" clId="{D496D6BB-AD07-429E-8DB9-EBD042B514A2}" dt="2024-08-02T12:19:14.356" v="2169" actId="26606"/>
          <ac:spMkLst>
            <pc:docMk/>
            <pc:sldMk cId="463034374" sldId="273"/>
            <ac:spMk id="29" creationId="{2A865FE3-5FC9-4049-87CF-30019C46C0F5}"/>
          </ac:spMkLst>
        </pc:spChg>
        <pc:spChg chg="add del">
          <ac:chgData name="Sanja Saler" userId="5d94baad-2bf6-44ad-8d4f-17a473c9af54" providerId="ADAL" clId="{D496D6BB-AD07-429E-8DB9-EBD042B514A2}" dt="2024-08-02T12:19:37.189" v="2179" actId="26606"/>
          <ac:spMkLst>
            <pc:docMk/>
            <pc:sldMk cId="463034374" sldId="273"/>
            <ac:spMk id="31" creationId="{5C9B446A-6343-4E56-90BA-061E4DDF0FFB}"/>
          </ac:spMkLst>
        </pc:spChg>
        <pc:spChg chg="add del">
          <ac:chgData name="Sanja Saler" userId="5d94baad-2bf6-44ad-8d4f-17a473c9af54" providerId="ADAL" clId="{D496D6BB-AD07-429E-8DB9-EBD042B514A2}" dt="2024-08-02T12:19:37.189" v="2179" actId="26606"/>
          <ac:spMkLst>
            <pc:docMk/>
            <pc:sldMk cId="463034374" sldId="273"/>
            <ac:spMk id="32" creationId="{3EC72A1B-03D3-499C-B4BF-AC68EEC22B10}"/>
          </ac:spMkLst>
        </pc:spChg>
        <pc:spChg chg="add del">
          <ac:chgData name="Sanja Saler" userId="5d94baad-2bf6-44ad-8d4f-17a473c9af54" providerId="ADAL" clId="{D496D6BB-AD07-429E-8DB9-EBD042B514A2}" dt="2024-08-02T12:19:37.189" v="2179" actId="26606"/>
          <ac:spMkLst>
            <pc:docMk/>
            <pc:sldMk cId="463034374" sldId="273"/>
            <ac:spMk id="33" creationId="{216322C2-3CF0-4D33-BF90-3F384CF6D232}"/>
          </ac:spMkLst>
        </pc:spChg>
        <pc:spChg chg="add del">
          <ac:chgData name="Sanja Saler" userId="5d94baad-2bf6-44ad-8d4f-17a473c9af54" providerId="ADAL" clId="{D496D6BB-AD07-429E-8DB9-EBD042B514A2}" dt="2024-08-02T12:19:37.189" v="2179" actId="26606"/>
          <ac:spMkLst>
            <pc:docMk/>
            <pc:sldMk cId="463034374" sldId="273"/>
            <ac:spMk id="34" creationId="{55D4142C-5077-457F-A6AD-3FECFDB39685}"/>
          </ac:spMkLst>
        </pc:spChg>
        <pc:spChg chg="add del">
          <ac:chgData name="Sanja Saler" userId="5d94baad-2bf6-44ad-8d4f-17a473c9af54" providerId="ADAL" clId="{D496D6BB-AD07-429E-8DB9-EBD042B514A2}" dt="2024-08-02T12:19:37.189" v="2179" actId="26606"/>
          <ac:spMkLst>
            <pc:docMk/>
            <pc:sldMk cId="463034374" sldId="273"/>
            <ac:spMk id="35" creationId="{7A5F0580-5EE9-419F-96EE-B6529EF6E7D0}"/>
          </ac:spMkLst>
        </pc:spChg>
        <pc:spChg chg="add del">
          <ac:chgData name="Sanja Saler" userId="5d94baad-2bf6-44ad-8d4f-17a473c9af54" providerId="ADAL" clId="{D496D6BB-AD07-429E-8DB9-EBD042B514A2}" dt="2024-08-02T12:19:48.788" v="2185" actId="26606"/>
          <ac:spMkLst>
            <pc:docMk/>
            <pc:sldMk cId="463034374" sldId="273"/>
            <ac:spMk id="36" creationId="{07325841-84F9-4C44-B6E8-7FB5C33A5EB5}"/>
          </ac:spMkLst>
        </pc:spChg>
        <pc:spChg chg="add del">
          <ac:chgData name="Sanja Saler" userId="5d94baad-2bf6-44ad-8d4f-17a473c9af54" providerId="ADAL" clId="{D496D6BB-AD07-429E-8DB9-EBD042B514A2}" dt="2024-08-02T12:19:49.859" v="2187" actId="26606"/>
          <ac:spMkLst>
            <pc:docMk/>
            <pc:sldMk cId="463034374" sldId="273"/>
            <ac:spMk id="41" creationId="{0B9EE3F3-89B7-43C3-8651-C4C96830993D}"/>
          </ac:spMkLst>
        </pc:spChg>
        <pc:spChg chg="add del">
          <ac:chgData name="Sanja Saler" userId="5d94baad-2bf6-44ad-8d4f-17a473c9af54" providerId="ADAL" clId="{D496D6BB-AD07-429E-8DB9-EBD042B514A2}" dt="2024-08-02T12:19:49.859" v="2187" actId="26606"/>
          <ac:spMkLst>
            <pc:docMk/>
            <pc:sldMk cId="463034374" sldId="273"/>
            <ac:spMk id="42" creationId="{33AE4636-AEEC-45D6-84D4-7AC2DA48ECF8}"/>
          </ac:spMkLst>
        </pc:spChg>
        <pc:spChg chg="add del">
          <ac:chgData name="Sanja Saler" userId="5d94baad-2bf6-44ad-8d4f-17a473c9af54" providerId="ADAL" clId="{D496D6BB-AD07-429E-8DB9-EBD042B514A2}" dt="2024-08-02T12:19:49.859" v="2187" actId="26606"/>
          <ac:spMkLst>
            <pc:docMk/>
            <pc:sldMk cId="463034374" sldId="273"/>
            <ac:spMk id="43" creationId="{8D9CE0F4-2EB2-4F1F-8AAC-DB3571D9FE10}"/>
          </ac:spMkLst>
        </pc:spChg>
        <pc:spChg chg="add">
          <ac:chgData name="Sanja Saler" userId="5d94baad-2bf6-44ad-8d4f-17a473c9af54" providerId="ADAL" clId="{D496D6BB-AD07-429E-8DB9-EBD042B514A2}" dt="2024-08-02T12:19:49.890" v="2188" actId="26606"/>
          <ac:spMkLst>
            <pc:docMk/>
            <pc:sldMk cId="463034374" sldId="273"/>
            <ac:spMk id="45" creationId="{131BAD53-4E89-4F62-BBB7-26359763ED39}"/>
          </ac:spMkLst>
        </pc:spChg>
        <pc:spChg chg="add">
          <ac:chgData name="Sanja Saler" userId="5d94baad-2bf6-44ad-8d4f-17a473c9af54" providerId="ADAL" clId="{D496D6BB-AD07-429E-8DB9-EBD042B514A2}" dt="2024-08-02T12:19:49.890" v="2188" actId="26606"/>
          <ac:spMkLst>
            <pc:docMk/>
            <pc:sldMk cId="463034374" sldId="273"/>
            <ac:spMk id="46" creationId="{62756DA2-40EB-4C6F-B962-5822FFB54FB6}"/>
          </ac:spMkLst>
        </pc:spChg>
        <pc:grpChg chg="add del">
          <ac:chgData name="Sanja Saler" userId="5d94baad-2bf6-44ad-8d4f-17a473c9af54" providerId="ADAL" clId="{D496D6BB-AD07-429E-8DB9-EBD042B514A2}" dt="2024-08-02T12:19:47.151" v="2183" actId="26606"/>
          <ac:grpSpMkLst>
            <pc:docMk/>
            <pc:sldMk cId="463034374" sldId="273"/>
            <ac:grpSpMk id="23" creationId="{6258F736-B256-8039-9DC6-F4E49A5C5AD5}"/>
          </ac:grpSpMkLst>
        </pc:grpChg>
        <pc:grpChg chg="add del">
          <ac:chgData name="Sanja Saler" userId="5d94baad-2bf6-44ad-8d4f-17a473c9af54" providerId="ADAL" clId="{D496D6BB-AD07-429E-8DB9-EBD042B514A2}" dt="2024-08-02T12:19:48.788" v="2185" actId="26606"/>
          <ac:grpSpMkLst>
            <pc:docMk/>
            <pc:sldMk cId="463034374" sldId="273"/>
            <ac:grpSpMk id="37" creationId="{D2A542E6-1924-4FE2-89D1-3CB19468C1F6}"/>
          </ac:grpSpMkLst>
        </pc:grpChg>
        <pc:graphicFrameChg chg="del mod modGraphic">
          <ac:chgData name="Sanja Saler" userId="5d94baad-2bf6-44ad-8d4f-17a473c9af54" providerId="ADAL" clId="{D496D6BB-AD07-429E-8DB9-EBD042B514A2}" dt="2024-08-02T12:54:46.204" v="2820" actId="21"/>
          <ac:graphicFrameMkLst>
            <pc:docMk/>
            <pc:sldMk cId="463034374" sldId="273"/>
            <ac:graphicFrameMk id="2" creationId="{7ABD8966-076A-DF4A-8A45-D7EE3963E8A8}"/>
          </ac:graphicFrameMkLst>
        </pc:graphicFrameChg>
        <pc:graphicFrameChg chg="mod">
          <ac:chgData name="Sanja Saler" userId="5d94baad-2bf6-44ad-8d4f-17a473c9af54" providerId="ADAL" clId="{D496D6BB-AD07-429E-8DB9-EBD042B514A2}" dt="2024-08-02T12:53:53.782" v="2774"/>
          <ac:graphicFrameMkLst>
            <pc:docMk/>
            <pc:sldMk cId="463034374" sldId="273"/>
            <ac:graphicFrameMk id="11" creationId="{E36EC370-DA6A-4786-8875-2FC98971408D}"/>
          </ac:graphicFrameMkLst>
        </pc:graphicFrameChg>
        <pc:picChg chg="mod">
          <ac:chgData name="Sanja Saler" userId="5d94baad-2bf6-44ad-8d4f-17a473c9af54" providerId="ADAL" clId="{D496D6BB-AD07-429E-8DB9-EBD042B514A2}" dt="2024-08-02T12:19:49.890" v="2188" actId="26606"/>
          <ac:picMkLst>
            <pc:docMk/>
            <pc:sldMk cId="463034374" sldId="273"/>
            <ac:picMk id="6" creationId="{C6A1C887-373C-244C-83B9-060D4042E918}"/>
          </ac:picMkLst>
        </pc:picChg>
        <pc:cxnChg chg="add del">
          <ac:chgData name="Sanja Saler" userId="5d94baad-2bf6-44ad-8d4f-17a473c9af54" providerId="ADAL" clId="{D496D6BB-AD07-429E-8DB9-EBD042B514A2}" dt="2024-08-02T12:19:45.407" v="2181" actId="26606"/>
          <ac:cxnSpMkLst>
            <pc:docMk/>
            <pc:sldMk cId="463034374" sldId="273"/>
            <ac:cxnSpMk id="19" creationId="{F085D7B9-E066-4923-8CB7-294BF306296A}"/>
          </ac:cxnSpMkLst>
        </pc:cxnChg>
        <pc:cxnChg chg="add del">
          <ac:chgData name="Sanja Saler" userId="5d94baad-2bf6-44ad-8d4f-17a473c9af54" providerId="ADAL" clId="{D496D6BB-AD07-429E-8DB9-EBD042B514A2}" dt="2024-08-02T12:19:45.407" v="2181" actId="26606"/>
          <ac:cxnSpMkLst>
            <pc:docMk/>
            <pc:sldMk cId="463034374" sldId="273"/>
            <ac:cxnSpMk id="21" creationId="{5EACA08E-D537-41C6-96A5-5900E05D3217}"/>
          </ac:cxnSpMkLst>
        </pc:cxnChg>
      </pc:sldChg>
      <pc:sldChg chg="addSp delSp modSp mod setBg">
        <pc:chgData name="Sanja Saler" userId="5d94baad-2bf6-44ad-8d4f-17a473c9af54" providerId="ADAL" clId="{D496D6BB-AD07-429E-8DB9-EBD042B514A2}" dt="2024-08-02T12:51:14.279" v="2745" actId="113"/>
        <pc:sldMkLst>
          <pc:docMk/>
          <pc:sldMk cId="1576394274" sldId="276"/>
        </pc:sldMkLst>
        <pc:spChg chg="mod">
          <ac:chgData name="Sanja Saler" userId="5d94baad-2bf6-44ad-8d4f-17a473c9af54" providerId="ADAL" clId="{D496D6BB-AD07-429E-8DB9-EBD042B514A2}" dt="2024-08-02T12:51:11.847" v="2744" actId="14100"/>
          <ac:spMkLst>
            <pc:docMk/>
            <pc:sldMk cId="1576394274" sldId="276"/>
            <ac:spMk id="10" creationId="{100960EF-DEB2-44C1-BCC8-8B71F8F6A444}"/>
          </ac:spMkLst>
        </pc:spChg>
        <pc:spChg chg="del">
          <ac:chgData name="Sanja Saler" userId="5d94baad-2bf6-44ad-8d4f-17a473c9af54" providerId="ADAL" clId="{D496D6BB-AD07-429E-8DB9-EBD042B514A2}" dt="2024-08-02T12:50:14.202" v="2704" actId="478"/>
          <ac:spMkLst>
            <pc:docMk/>
            <pc:sldMk cId="1576394274" sldId="276"/>
            <ac:spMk id="27" creationId="{E1087B66-2193-C148-8C9F-BE9B83EC9975}"/>
          </ac:spMkLst>
        </pc:spChg>
        <pc:spChg chg="mod">
          <ac:chgData name="Sanja Saler" userId="5d94baad-2bf6-44ad-8d4f-17a473c9af54" providerId="ADAL" clId="{D496D6BB-AD07-429E-8DB9-EBD042B514A2}" dt="2024-08-02T12:50:23.591" v="2713" actId="26606"/>
          <ac:spMkLst>
            <pc:docMk/>
            <pc:sldMk cId="1576394274" sldId="276"/>
            <ac:spMk id="28" creationId="{FEE1D4AE-ECCB-954F-A128-933093D9D7C8}"/>
          </ac:spMkLst>
        </pc:spChg>
        <pc:spChg chg="mod">
          <ac:chgData name="Sanja Saler" userId="5d94baad-2bf6-44ad-8d4f-17a473c9af54" providerId="ADAL" clId="{D496D6BB-AD07-429E-8DB9-EBD042B514A2}" dt="2024-08-02T12:50:23.591" v="2713" actId="26606"/>
          <ac:spMkLst>
            <pc:docMk/>
            <pc:sldMk cId="1576394274" sldId="276"/>
            <ac:spMk id="30" creationId="{27570E28-0680-DD43-90A7-62296A127831}"/>
          </ac:spMkLst>
        </pc:spChg>
        <pc:spChg chg="mod">
          <ac:chgData name="Sanja Saler" userId="5d94baad-2bf6-44ad-8d4f-17a473c9af54" providerId="ADAL" clId="{D496D6BB-AD07-429E-8DB9-EBD042B514A2}" dt="2024-08-02T12:51:14.279" v="2745" actId="113"/>
          <ac:spMkLst>
            <pc:docMk/>
            <pc:sldMk cId="1576394274" sldId="276"/>
            <ac:spMk id="33" creationId="{720279A2-3ED2-A043-B0E2-4E7BCEDA64F6}"/>
          </ac:spMkLst>
        </pc:spChg>
        <pc:spChg chg="mod">
          <ac:chgData name="Sanja Saler" userId="5d94baad-2bf6-44ad-8d4f-17a473c9af54" providerId="ADAL" clId="{D496D6BB-AD07-429E-8DB9-EBD042B514A2}" dt="2024-08-02T12:50:39.382" v="2719" actId="21"/>
          <ac:spMkLst>
            <pc:docMk/>
            <pc:sldMk cId="1576394274" sldId="276"/>
            <ac:spMk id="37" creationId="{720279A2-3ED2-A043-B0E2-4E7BCEDA64F6}"/>
          </ac:spMkLst>
        </pc:spChg>
        <pc:spChg chg="add del">
          <ac:chgData name="Sanja Saler" userId="5d94baad-2bf6-44ad-8d4f-17a473c9af54" providerId="ADAL" clId="{D496D6BB-AD07-429E-8DB9-EBD042B514A2}" dt="2024-08-02T12:50:17.408" v="2706" actId="26606"/>
          <ac:spMkLst>
            <pc:docMk/>
            <pc:sldMk cId="1576394274" sldId="276"/>
            <ac:spMk id="42" creationId="{53B021B3-DE93-4AB7-8A18-CF5F1CED88B8}"/>
          </ac:spMkLst>
        </pc:spChg>
        <pc:spChg chg="add del">
          <ac:chgData name="Sanja Saler" userId="5d94baad-2bf6-44ad-8d4f-17a473c9af54" providerId="ADAL" clId="{D496D6BB-AD07-429E-8DB9-EBD042B514A2}" dt="2024-08-02T12:50:17.408" v="2706" actId="26606"/>
          <ac:spMkLst>
            <pc:docMk/>
            <pc:sldMk cId="1576394274" sldId="276"/>
            <ac:spMk id="44" creationId="{52D502E5-F6B4-4D58-B4AE-FC466FF15EE8}"/>
          </ac:spMkLst>
        </pc:spChg>
        <pc:spChg chg="add del">
          <ac:chgData name="Sanja Saler" userId="5d94baad-2bf6-44ad-8d4f-17a473c9af54" providerId="ADAL" clId="{D496D6BB-AD07-429E-8DB9-EBD042B514A2}" dt="2024-08-02T12:50:17.408" v="2706" actId="26606"/>
          <ac:spMkLst>
            <pc:docMk/>
            <pc:sldMk cId="1576394274" sldId="276"/>
            <ac:spMk id="46" creationId="{9DECDBF4-02B6-4BB4-B65B-B8107AD6A9E8}"/>
          </ac:spMkLst>
        </pc:spChg>
        <pc:spChg chg="add del">
          <ac:chgData name="Sanja Saler" userId="5d94baad-2bf6-44ad-8d4f-17a473c9af54" providerId="ADAL" clId="{D496D6BB-AD07-429E-8DB9-EBD042B514A2}" dt="2024-08-02T12:50:18.413" v="2708" actId="26606"/>
          <ac:spMkLst>
            <pc:docMk/>
            <pc:sldMk cId="1576394274" sldId="276"/>
            <ac:spMk id="48" creationId="{7301F447-EEF7-48F5-AF73-7566EE7F64AD}"/>
          </ac:spMkLst>
        </pc:spChg>
        <pc:spChg chg="add del">
          <ac:chgData name="Sanja Saler" userId="5d94baad-2bf6-44ad-8d4f-17a473c9af54" providerId="ADAL" clId="{D496D6BB-AD07-429E-8DB9-EBD042B514A2}" dt="2024-08-02T12:50:18.413" v="2708" actId="26606"/>
          <ac:spMkLst>
            <pc:docMk/>
            <pc:sldMk cId="1576394274" sldId="276"/>
            <ac:spMk id="49" creationId="{F7117410-A2A4-4085-9ADC-46744551DBDE}"/>
          </ac:spMkLst>
        </pc:spChg>
        <pc:spChg chg="add del">
          <ac:chgData name="Sanja Saler" userId="5d94baad-2bf6-44ad-8d4f-17a473c9af54" providerId="ADAL" clId="{D496D6BB-AD07-429E-8DB9-EBD042B514A2}" dt="2024-08-02T12:50:18.413" v="2708" actId="26606"/>
          <ac:spMkLst>
            <pc:docMk/>
            <pc:sldMk cId="1576394274" sldId="276"/>
            <ac:spMk id="50" creationId="{99F74EB5-E547-4FB4-95F5-BCC788F3C4A0}"/>
          </ac:spMkLst>
        </pc:spChg>
        <pc:spChg chg="add del">
          <ac:chgData name="Sanja Saler" userId="5d94baad-2bf6-44ad-8d4f-17a473c9af54" providerId="ADAL" clId="{D496D6BB-AD07-429E-8DB9-EBD042B514A2}" dt="2024-08-02T12:50:20.262" v="2710" actId="26606"/>
          <ac:spMkLst>
            <pc:docMk/>
            <pc:sldMk cId="1576394274" sldId="276"/>
            <ac:spMk id="52" creationId="{2659FDB4-FCBE-4A89-B46D-43D4FA54464D}"/>
          </ac:spMkLst>
        </pc:spChg>
        <pc:spChg chg="add del">
          <ac:chgData name="Sanja Saler" userId="5d94baad-2bf6-44ad-8d4f-17a473c9af54" providerId="ADAL" clId="{D496D6BB-AD07-429E-8DB9-EBD042B514A2}" dt="2024-08-02T12:50:20.262" v="2710" actId="26606"/>
          <ac:spMkLst>
            <pc:docMk/>
            <pc:sldMk cId="1576394274" sldId="276"/>
            <ac:spMk id="54" creationId="{58BDB0EE-D238-415B-9ED8-62AA6AB2AAD1}"/>
          </ac:spMkLst>
        </pc:spChg>
        <pc:spChg chg="add del">
          <ac:chgData name="Sanja Saler" userId="5d94baad-2bf6-44ad-8d4f-17a473c9af54" providerId="ADAL" clId="{D496D6BB-AD07-429E-8DB9-EBD042B514A2}" dt="2024-08-02T12:50:20.262" v="2710" actId="26606"/>
          <ac:spMkLst>
            <pc:docMk/>
            <pc:sldMk cId="1576394274" sldId="276"/>
            <ac:spMk id="55" creationId="{C5B55FC3-961D-4325-82F1-DE92B0D04E03}"/>
          </ac:spMkLst>
        </pc:spChg>
        <pc:spChg chg="add del">
          <ac:chgData name="Sanja Saler" userId="5d94baad-2bf6-44ad-8d4f-17a473c9af54" providerId="ADAL" clId="{D496D6BB-AD07-429E-8DB9-EBD042B514A2}" dt="2024-08-02T12:50:20.262" v="2710" actId="26606"/>
          <ac:spMkLst>
            <pc:docMk/>
            <pc:sldMk cId="1576394274" sldId="276"/>
            <ac:spMk id="56" creationId="{4C8AB332-D09E-4F28-943C-DABDD4716A3C}"/>
          </ac:spMkLst>
        </pc:spChg>
        <pc:spChg chg="add del">
          <ac:chgData name="Sanja Saler" userId="5d94baad-2bf6-44ad-8d4f-17a473c9af54" providerId="ADAL" clId="{D496D6BB-AD07-429E-8DB9-EBD042B514A2}" dt="2024-08-02T12:50:23.576" v="2712" actId="26606"/>
          <ac:spMkLst>
            <pc:docMk/>
            <pc:sldMk cId="1576394274" sldId="276"/>
            <ac:spMk id="58" creationId="{7301F447-EEF7-48F5-AF73-7566EE7F64AD}"/>
          </ac:spMkLst>
        </pc:spChg>
        <pc:spChg chg="add del">
          <ac:chgData name="Sanja Saler" userId="5d94baad-2bf6-44ad-8d4f-17a473c9af54" providerId="ADAL" clId="{D496D6BB-AD07-429E-8DB9-EBD042B514A2}" dt="2024-08-02T12:50:23.576" v="2712" actId="26606"/>
          <ac:spMkLst>
            <pc:docMk/>
            <pc:sldMk cId="1576394274" sldId="276"/>
            <ac:spMk id="59" creationId="{F7117410-A2A4-4085-9ADC-46744551DBDE}"/>
          </ac:spMkLst>
        </pc:spChg>
        <pc:spChg chg="add del">
          <ac:chgData name="Sanja Saler" userId="5d94baad-2bf6-44ad-8d4f-17a473c9af54" providerId="ADAL" clId="{D496D6BB-AD07-429E-8DB9-EBD042B514A2}" dt="2024-08-02T12:50:23.576" v="2712" actId="26606"/>
          <ac:spMkLst>
            <pc:docMk/>
            <pc:sldMk cId="1576394274" sldId="276"/>
            <ac:spMk id="60" creationId="{99F74EB5-E547-4FB4-95F5-BCC788F3C4A0}"/>
          </ac:spMkLst>
        </pc:spChg>
        <pc:spChg chg="add">
          <ac:chgData name="Sanja Saler" userId="5d94baad-2bf6-44ad-8d4f-17a473c9af54" providerId="ADAL" clId="{D496D6BB-AD07-429E-8DB9-EBD042B514A2}" dt="2024-08-02T12:50:23.591" v="2713" actId="26606"/>
          <ac:spMkLst>
            <pc:docMk/>
            <pc:sldMk cId="1576394274" sldId="276"/>
            <ac:spMk id="62" creationId="{8E84B073-7978-494F-BD69-3C15D2CBF8C9}"/>
          </ac:spMkLst>
        </pc:spChg>
        <pc:spChg chg="add">
          <ac:chgData name="Sanja Saler" userId="5d94baad-2bf6-44ad-8d4f-17a473c9af54" providerId="ADAL" clId="{D496D6BB-AD07-429E-8DB9-EBD042B514A2}" dt="2024-08-02T12:50:23.591" v="2713" actId="26606"/>
          <ac:spMkLst>
            <pc:docMk/>
            <pc:sldMk cId="1576394274" sldId="276"/>
            <ac:spMk id="63" creationId="{96B05946-1FC4-49B3-AAEC-C8854CA8A2F3}"/>
          </ac:spMkLst>
        </pc:spChg>
        <pc:picChg chg="del">
          <ac:chgData name="Sanja Saler" userId="5d94baad-2bf6-44ad-8d4f-17a473c9af54" providerId="ADAL" clId="{D496D6BB-AD07-429E-8DB9-EBD042B514A2}" dt="2024-07-29T12:08:45.991" v="1876" actId="478"/>
          <ac:picMkLst>
            <pc:docMk/>
            <pc:sldMk cId="1576394274" sldId="276"/>
            <ac:picMk id="5" creationId="{91DE4B5A-B09C-459D-855A-4912D2820205}"/>
          </ac:picMkLst>
        </pc:picChg>
        <pc:picChg chg="mod">
          <ac:chgData name="Sanja Saler" userId="5d94baad-2bf6-44ad-8d4f-17a473c9af54" providerId="ADAL" clId="{D496D6BB-AD07-429E-8DB9-EBD042B514A2}" dt="2024-08-02T12:50:23.591" v="2713" actId="26606"/>
          <ac:picMkLst>
            <pc:docMk/>
            <pc:sldMk cId="1576394274" sldId="276"/>
            <ac:picMk id="29" creationId="{E6665A78-8A6D-494E-8A29-8DBF940F420A}"/>
          </ac:picMkLst>
        </pc:picChg>
        <pc:cxnChg chg="add del">
          <ac:chgData name="Sanja Saler" userId="5d94baad-2bf6-44ad-8d4f-17a473c9af54" providerId="ADAL" clId="{D496D6BB-AD07-429E-8DB9-EBD042B514A2}" dt="2024-08-02T12:50:20.262" v="2710" actId="26606"/>
          <ac:cxnSpMkLst>
            <pc:docMk/>
            <pc:sldMk cId="1576394274" sldId="276"/>
            <ac:cxnSpMk id="53" creationId="{C8F51B3F-8331-4E4A-AE96-D47B1006EEAD}"/>
          </ac:cxnSpMkLst>
        </pc:cxnChg>
      </pc:sldChg>
      <pc:sldChg chg="addSp modSp mod setBg">
        <pc:chgData name="Sanja Saler" userId="5d94baad-2bf6-44ad-8d4f-17a473c9af54" providerId="ADAL" clId="{D496D6BB-AD07-429E-8DB9-EBD042B514A2}" dt="2024-08-02T13:05:27.216" v="3080" actId="1076"/>
        <pc:sldMkLst>
          <pc:docMk/>
          <pc:sldMk cId="3997296368" sldId="277"/>
        </pc:sldMkLst>
        <pc:spChg chg="mod">
          <ac:chgData name="Sanja Saler" userId="5d94baad-2bf6-44ad-8d4f-17a473c9af54" providerId="ADAL" clId="{D496D6BB-AD07-429E-8DB9-EBD042B514A2}" dt="2024-08-02T13:05:27.216" v="3080" actId="1076"/>
          <ac:spMkLst>
            <pc:docMk/>
            <pc:sldMk cId="3997296368" sldId="277"/>
            <ac:spMk id="4" creationId="{56233A62-EFB3-F04C-949F-39AF8E1664AC}"/>
          </ac:spMkLst>
        </pc:spChg>
        <pc:spChg chg="mod">
          <ac:chgData name="Sanja Saler" userId="5d94baad-2bf6-44ad-8d4f-17a473c9af54" providerId="ADAL" clId="{D496D6BB-AD07-429E-8DB9-EBD042B514A2}" dt="2024-08-02T12:26:55.928" v="2323" actId="33524"/>
          <ac:spMkLst>
            <pc:docMk/>
            <pc:sldMk cId="3997296368" sldId="277"/>
            <ac:spMk id="5" creationId="{880001F7-68D0-A34C-BBC7-4B0927EACFCA}"/>
          </ac:spMkLst>
        </pc:spChg>
        <pc:spChg chg="mod">
          <ac:chgData name="Sanja Saler" userId="5d94baad-2bf6-44ad-8d4f-17a473c9af54" providerId="ADAL" clId="{D496D6BB-AD07-429E-8DB9-EBD042B514A2}" dt="2024-08-02T12:26:37.617" v="2321" actId="26606"/>
          <ac:spMkLst>
            <pc:docMk/>
            <pc:sldMk cId="3997296368" sldId="277"/>
            <ac:spMk id="6" creationId="{D028F542-BD06-854D-90CD-06CBD290F27E}"/>
          </ac:spMkLst>
        </pc:spChg>
        <pc:spChg chg="mod">
          <ac:chgData name="Sanja Saler" userId="5d94baad-2bf6-44ad-8d4f-17a473c9af54" providerId="ADAL" clId="{D496D6BB-AD07-429E-8DB9-EBD042B514A2}" dt="2024-08-02T12:26:37.617" v="2321" actId="26606"/>
          <ac:spMkLst>
            <pc:docMk/>
            <pc:sldMk cId="3997296368" sldId="277"/>
            <ac:spMk id="11" creationId="{9E5BB3FB-A534-4A4B-9D9D-4B7FE31E25F1}"/>
          </ac:spMkLst>
        </pc:spChg>
        <pc:spChg chg="add">
          <ac:chgData name="Sanja Saler" userId="5d94baad-2bf6-44ad-8d4f-17a473c9af54" providerId="ADAL" clId="{D496D6BB-AD07-429E-8DB9-EBD042B514A2}" dt="2024-08-02T12:26:37.617" v="2321" actId="26606"/>
          <ac:spMkLst>
            <pc:docMk/>
            <pc:sldMk cId="3997296368" sldId="277"/>
            <ac:spMk id="16" creationId="{7DA1F35B-C8F7-4A5A-9339-7DA4D785B300}"/>
          </ac:spMkLst>
        </pc:spChg>
        <pc:spChg chg="add">
          <ac:chgData name="Sanja Saler" userId="5d94baad-2bf6-44ad-8d4f-17a473c9af54" providerId="ADAL" clId="{D496D6BB-AD07-429E-8DB9-EBD042B514A2}" dt="2024-08-02T12:26:37.617" v="2321" actId="26606"/>
          <ac:spMkLst>
            <pc:docMk/>
            <pc:sldMk cId="3997296368" sldId="277"/>
            <ac:spMk id="18" creationId="{B2D4AD41-40DA-4A81-92F5-B6E3BA1ED82A}"/>
          </ac:spMkLst>
        </pc:spChg>
        <pc:picChg chg="mod">
          <ac:chgData name="Sanja Saler" userId="5d94baad-2bf6-44ad-8d4f-17a473c9af54" providerId="ADAL" clId="{D496D6BB-AD07-429E-8DB9-EBD042B514A2}" dt="2024-08-02T12:26:37.617" v="2321" actId="26606"/>
          <ac:picMkLst>
            <pc:docMk/>
            <pc:sldMk cId="3997296368" sldId="277"/>
            <ac:picMk id="8" creationId="{1103E2CE-0354-E24A-AE76-ECE152D4FD6C}"/>
          </ac:picMkLst>
        </pc:picChg>
      </pc:sldChg>
      <pc:sldChg chg="addSp delSp modSp mod setBg">
        <pc:chgData name="Sanja Saler" userId="5d94baad-2bf6-44ad-8d4f-17a473c9af54" providerId="ADAL" clId="{D496D6BB-AD07-429E-8DB9-EBD042B514A2}" dt="2024-08-02T13:07:12.052" v="3167" actId="26606"/>
        <pc:sldMkLst>
          <pc:docMk/>
          <pc:sldMk cId="3228756236" sldId="279"/>
        </pc:sldMkLst>
        <pc:spChg chg="mod">
          <ac:chgData name="Sanja Saler" userId="5d94baad-2bf6-44ad-8d4f-17a473c9af54" providerId="ADAL" clId="{D496D6BB-AD07-429E-8DB9-EBD042B514A2}" dt="2024-08-02T13:07:12.052" v="3167" actId="26606"/>
          <ac:spMkLst>
            <pc:docMk/>
            <pc:sldMk cId="3228756236" sldId="279"/>
            <ac:spMk id="4" creationId="{56233A62-EFB3-F04C-949F-39AF8E1664AC}"/>
          </ac:spMkLst>
        </pc:spChg>
        <pc:spChg chg="mod">
          <ac:chgData name="Sanja Saler" userId="5d94baad-2bf6-44ad-8d4f-17a473c9af54" providerId="ADAL" clId="{D496D6BB-AD07-429E-8DB9-EBD042B514A2}" dt="2024-08-02T13:07:12.052" v="3167" actId="26606"/>
          <ac:spMkLst>
            <pc:docMk/>
            <pc:sldMk cId="3228756236" sldId="279"/>
            <ac:spMk id="11" creationId="{9E5BB3FB-A534-4A4B-9D9D-4B7FE31E25F1}"/>
          </ac:spMkLst>
        </pc:spChg>
        <pc:spChg chg="del">
          <ac:chgData name="Sanja Saler" userId="5d94baad-2bf6-44ad-8d4f-17a473c9af54" providerId="ADAL" clId="{D496D6BB-AD07-429E-8DB9-EBD042B514A2}" dt="2024-08-02T13:07:04.876" v="3164" actId="478"/>
          <ac:spMkLst>
            <pc:docMk/>
            <pc:sldMk cId="3228756236" sldId="279"/>
            <ac:spMk id="15" creationId="{5F347218-3442-4F0F-AFD6-8F32DCB1616C}"/>
          </ac:spMkLst>
        </pc:spChg>
        <pc:spChg chg="mod">
          <ac:chgData name="Sanja Saler" userId="5d94baad-2bf6-44ad-8d4f-17a473c9af54" providerId="ADAL" clId="{D496D6BB-AD07-429E-8DB9-EBD042B514A2}" dt="2024-08-02T13:07:12.052" v="3167" actId="26606"/>
          <ac:spMkLst>
            <pc:docMk/>
            <pc:sldMk cId="3228756236" sldId="279"/>
            <ac:spMk id="16" creationId="{462C8D1B-A1AE-4FF7-B0AA-84517F686657}"/>
          </ac:spMkLst>
        </pc:spChg>
        <pc:spChg chg="add del">
          <ac:chgData name="Sanja Saler" userId="5d94baad-2bf6-44ad-8d4f-17a473c9af54" providerId="ADAL" clId="{D496D6BB-AD07-429E-8DB9-EBD042B514A2}" dt="2024-08-02T13:07:12.052" v="3166" actId="26606"/>
          <ac:spMkLst>
            <pc:docMk/>
            <pc:sldMk cId="3228756236" sldId="279"/>
            <ac:spMk id="21" creationId="{2E442304-DDBD-4F7B-8017-36BCC863FB40}"/>
          </ac:spMkLst>
        </pc:spChg>
        <pc:spChg chg="add del">
          <ac:chgData name="Sanja Saler" userId="5d94baad-2bf6-44ad-8d4f-17a473c9af54" providerId="ADAL" clId="{D496D6BB-AD07-429E-8DB9-EBD042B514A2}" dt="2024-08-02T13:07:12.052" v="3166" actId="26606"/>
          <ac:spMkLst>
            <pc:docMk/>
            <pc:sldMk cId="3228756236" sldId="279"/>
            <ac:spMk id="23" creationId="{5E107275-3853-46FD-A241-DE4355A42675}"/>
          </ac:spMkLst>
        </pc:spChg>
        <pc:spChg chg="add">
          <ac:chgData name="Sanja Saler" userId="5d94baad-2bf6-44ad-8d4f-17a473c9af54" providerId="ADAL" clId="{D496D6BB-AD07-429E-8DB9-EBD042B514A2}" dt="2024-08-02T13:07:12.052" v="3167" actId="26606"/>
          <ac:spMkLst>
            <pc:docMk/>
            <pc:sldMk cId="3228756236" sldId="279"/>
            <ac:spMk id="26" creationId="{A1F6BF70-C7D1-4AF9-8DB4-BEEB8A9C3529}"/>
          </ac:spMkLst>
        </pc:spChg>
        <pc:spChg chg="add">
          <ac:chgData name="Sanja Saler" userId="5d94baad-2bf6-44ad-8d4f-17a473c9af54" providerId="ADAL" clId="{D496D6BB-AD07-429E-8DB9-EBD042B514A2}" dt="2024-08-02T13:07:12.052" v="3167" actId="26606"/>
          <ac:spMkLst>
            <pc:docMk/>
            <pc:sldMk cId="3228756236" sldId="279"/>
            <ac:spMk id="27" creationId="{2C1BBA94-3F40-40AA-8BB9-E69E25E537C1}"/>
          </ac:spMkLst>
        </pc:spChg>
        <pc:grpChg chg="add">
          <ac:chgData name="Sanja Saler" userId="5d94baad-2bf6-44ad-8d4f-17a473c9af54" providerId="ADAL" clId="{D496D6BB-AD07-429E-8DB9-EBD042B514A2}" dt="2024-08-02T13:07:12.052" v="3167" actId="26606"/>
          <ac:grpSpMkLst>
            <pc:docMk/>
            <pc:sldMk cId="3228756236" sldId="279"/>
            <ac:grpSpMk id="28" creationId="{0C66A8B6-1F6E-4FCC-93B9-B9986B6FD111}"/>
          </ac:grpSpMkLst>
        </pc:grpChg>
        <pc:graphicFrameChg chg="mod">
          <ac:chgData name="Sanja Saler" userId="5d94baad-2bf6-44ad-8d4f-17a473c9af54" providerId="ADAL" clId="{D496D6BB-AD07-429E-8DB9-EBD042B514A2}" dt="2024-08-02T13:07:12.052" v="3167" actId="26606"/>
          <ac:graphicFrameMkLst>
            <pc:docMk/>
            <pc:sldMk cId="3228756236" sldId="279"/>
            <ac:graphicFrameMk id="14" creationId="{B7A4E391-F394-4234-915A-C40598BC8853}"/>
          </ac:graphicFrameMkLst>
        </pc:graphicFrameChg>
        <pc:picChg chg="mod">
          <ac:chgData name="Sanja Saler" userId="5d94baad-2bf6-44ad-8d4f-17a473c9af54" providerId="ADAL" clId="{D496D6BB-AD07-429E-8DB9-EBD042B514A2}" dt="2024-08-02T13:07:12.052" v="3167" actId="26606"/>
          <ac:picMkLst>
            <pc:docMk/>
            <pc:sldMk cId="3228756236" sldId="279"/>
            <ac:picMk id="8" creationId="{1103E2CE-0354-E24A-AE76-ECE152D4FD6C}"/>
          </ac:picMkLst>
        </pc:picChg>
      </pc:sldChg>
      <pc:sldChg chg="addSp delSp modSp mod setBg">
        <pc:chgData name="Sanja Saler" userId="5d94baad-2bf6-44ad-8d4f-17a473c9af54" providerId="ADAL" clId="{D496D6BB-AD07-429E-8DB9-EBD042B514A2}" dt="2024-08-02T12:31:55.989" v="2409" actId="1076"/>
        <pc:sldMkLst>
          <pc:docMk/>
          <pc:sldMk cId="3724319761" sldId="284"/>
        </pc:sldMkLst>
        <pc:spChg chg="mod">
          <ac:chgData name="Sanja Saler" userId="5d94baad-2bf6-44ad-8d4f-17a473c9af54" providerId="ADAL" clId="{D496D6BB-AD07-429E-8DB9-EBD042B514A2}" dt="2024-08-02T12:31:38.465" v="2406" actId="26606"/>
          <ac:spMkLst>
            <pc:docMk/>
            <pc:sldMk cId="3724319761" sldId="284"/>
            <ac:spMk id="2" creationId="{396772FD-AD86-5C4E-B39B-A3C1F3264C74}"/>
          </ac:spMkLst>
        </pc:spChg>
        <pc:spChg chg="mod">
          <ac:chgData name="Sanja Saler" userId="5d94baad-2bf6-44ad-8d4f-17a473c9af54" providerId="ADAL" clId="{D496D6BB-AD07-429E-8DB9-EBD042B514A2}" dt="2024-08-02T12:31:38.465" v="2406" actId="26606"/>
          <ac:spMkLst>
            <pc:docMk/>
            <pc:sldMk cId="3724319761" sldId="284"/>
            <ac:spMk id="3" creationId="{5562A773-E972-254A-93AF-25E83E9ACAE3}"/>
          </ac:spMkLst>
        </pc:spChg>
        <pc:spChg chg="mod">
          <ac:chgData name="Sanja Saler" userId="5d94baad-2bf6-44ad-8d4f-17a473c9af54" providerId="ADAL" clId="{D496D6BB-AD07-429E-8DB9-EBD042B514A2}" dt="2024-08-02T12:31:38.465" v="2406" actId="26606"/>
          <ac:spMkLst>
            <pc:docMk/>
            <pc:sldMk cId="3724319761" sldId="284"/>
            <ac:spMk id="5" creationId="{8A848A35-5585-C047-BAFB-5E025447B53A}"/>
          </ac:spMkLst>
        </pc:spChg>
        <pc:spChg chg="mod">
          <ac:chgData name="Sanja Saler" userId="5d94baad-2bf6-44ad-8d4f-17a473c9af54" providerId="ADAL" clId="{D496D6BB-AD07-429E-8DB9-EBD042B514A2}" dt="2024-08-02T12:31:55.989" v="2409" actId="1076"/>
          <ac:spMkLst>
            <pc:docMk/>
            <pc:sldMk cId="3724319761" sldId="284"/>
            <ac:spMk id="8" creationId="{00000000-0000-0000-0000-000000000000}"/>
          </ac:spMkLst>
        </pc:spChg>
        <pc:spChg chg="mod ord">
          <ac:chgData name="Sanja Saler" userId="5d94baad-2bf6-44ad-8d4f-17a473c9af54" providerId="ADAL" clId="{D496D6BB-AD07-429E-8DB9-EBD042B514A2}" dt="2024-08-02T12:31:38.465" v="2406" actId="26606"/>
          <ac:spMkLst>
            <pc:docMk/>
            <pc:sldMk cId="3724319761" sldId="284"/>
            <ac:spMk id="9" creationId="{3EB2ACF7-C3FA-46EF-BF26-69227B605C21}"/>
          </ac:spMkLst>
        </pc:spChg>
        <pc:spChg chg="add del">
          <ac:chgData name="Sanja Saler" userId="5d94baad-2bf6-44ad-8d4f-17a473c9af54" providerId="ADAL" clId="{D496D6BB-AD07-429E-8DB9-EBD042B514A2}" dt="2024-08-02T12:31:29.463" v="2401" actId="26606"/>
          <ac:spMkLst>
            <pc:docMk/>
            <pc:sldMk cId="3724319761" sldId="284"/>
            <ac:spMk id="11" creationId="{B5416EBC-B41E-4F8A-BE9F-07301B682CBD}"/>
          </ac:spMkLst>
        </pc:spChg>
        <pc:spChg chg="add del">
          <ac:chgData name="Sanja Saler" userId="5d94baad-2bf6-44ad-8d4f-17a473c9af54" providerId="ADAL" clId="{D496D6BB-AD07-429E-8DB9-EBD042B514A2}" dt="2024-08-02T12:31:29.463" v="2401" actId="26606"/>
          <ac:spMkLst>
            <pc:docMk/>
            <pc:sldMk cId="3724319761" sldId="284"/>
            <ac:spMk id="12" creationId="{AFF79527-C7F1-4E06-8126-A8E8C5FEBFCA}"/>
          </ac:spMkLst>
        </pc:spChg>
        <pc:spChg chg="add del">
          <ac:chgData name="Sanja Saler" userId="5d94baad-2bf6-44ad-8d4f-17a473c9af54" providerId="ADAL" clId="{D496D6BB-AD07-429E-8DB9-EBD042B514A2}" dt="2024-08-02T12:31:29.463" v="2401" actId="26606"/>
          <ac:spMkLst>
            <pc:docMk/>
            <pc:sldMk cId="3724319761" sldId="284"/>
            <ac:spMk id="13" creationId="{55986208-8A53-4E92-9197-6B57BCCB2F37}"/>
          </ac:spMkLst>
        </pc:spChg>
        <pc:spChg chg="add del">
          <ac:chgData name="Sanja Saler" userId="5d94baad-2bf6-44ad-8d4f-17a473c9af54" providerId="ADAL" clId="{D496D6BB-AD07-429E-8DB9-EBD042B514A2}" dt="2024-08-02T12:31:24.118" v="2399" actId="26606"/>
          <ac:spMkLst>
            <pc:docMk/>
            <pc:sldMk cId="3724319761" sldId="284"/>
            <ac:spMk id="14" creationId="{7301F447-EEF7-48F5-AF73-7566EE7F64AD}"/>
          </ac:spMkLst>
        </pc:spChg>
        <pc:spChg chg="add del">
          <ac:chgData name="Sanja Saler" userId="5d94baad-2bf6-44ad-8d4f-17a473c9af54" providerId="ADAL" clId="{D496D6BB-AD07-429E-8DB9-EBD042B514A2}" dt="2024-08-02T12:31:31.165" v="2403" actId="26606"/>
          <ac:spMkLst>
            <pc:docMk/>
            <pc:sldMk cId="3724319761" sldId="284"/>
            <ac:spMk id="15" creationId="{2659FDB4-FCBE-4A89-B46D-43D4FA54464D}"/>
          </ac:spMkLst>
        </pc:spChg>
        <pc:spChg chg="add del">
          <ac:chgData name="Sanja Saler" userId="5d94baad-2bf6-44ad-8d4f-17a473c9af54" providerId="ADAL" clId="{D496D6BB-AD07-429E-8DB9-EBD042B514A2}" dt="2024-08-02T12:31:24.118" v="2399" actId="26606"/>
          <ac:spMkLst>
            <pc:docMk/>
            <pc:sldMk cId="3724319761" sldId="284"/>
            <ac:spMk id="16" creationId="{F7117410-A2A4-4085-9ADC-46744551DBDE}"/>
          </ac:spMkLst>
        </pc:spChg>
        <pc:spChg chg="add del">
          <ac:chgData name="Sanja Saler" userId="5d94baad-2bf6-44ad-8d4f-17a473c9af54" providerId="ADAL" clId="{D496D6BB-AD07-429E-8DB9-EBD042B514A2}" dt="2024-08-02T12:31:24.118" v="2399" actId="26606"/>
          <ac:spMkLst>
            <pc:docMk/>
            <pc:sldMk cId="3724319761" sldId="284"/>
            <ac:spMk id="18" creationId="{99F74EB5-E547-4FB4-95F5-BCC788F3C4A0}"/>
          </ac:spMkLst>
        </pc:spChg>
        <pc:spChg chg="add del">
          <ac:chgData name="Sanja Saler" userId="5d94baad-2bf6-44ad-8d4f-17a473c9af54" providerId="ADAL" clId="{D496D6BB-AD07-429E-8DB9-EBD042B514A2}" dt="2024-08-02T12:31:31.165" v="2403" actId="26606"/>
          <ac:spMkLst>
            <pc:docMk/>
            <pc:sldMk cId="3724319761" sldId="284"/>
            <ac:spMk id="19" creationId="{58BDB0EE-D238-415B-9ED8-62AA6AB2AAD1}"/>
          </ac:spMkLst>
        </pc:spChg>
        <pc:spChg chg="add del">
          <ac:chgData name="Sanja Saler" userId="5d94baad-2bf6-44ad-8d4f-17a473c9af54" providerId="ADAL" clId="{D496D6BB-AD07-429E-8DB9-EBD042B514A2}" dt="2024-08-02T12:31:31.165" v="2403" actId="26606"/>
          <ac:spMkLst>
            <pc:docMk/>
            <pc:sldMk cId="3724319761" sldId="284"/>
            <ac:spMk id="20" creationId="{C5B55FC3-961D-4325-82F1-DE92B0D04E03}"/>
          </ac:spMkLst>
        </pc:spChg>
        <pc:spChg chg="add del">
          <ac:chgData name="Sanja Saler" userId="5d94baad-2bf6-44ad-8d4f-17a473c9af54" providerId="ADAL" clId="{D496D6BB-AD07-429E-8DB9-EBD042B514A2}" dt="2024-08-02T12:31:31.165" v="2403" actId="26606"/>
          <ac:spMkLst>
            <pc:docMk/>
            <pc:sldMk cId="3724319761" sldId="284"/>
            <ac:spMk id="22" creationId="{4C8AB332-D09E-4F28-943C-DABDD4716A3C}"/>
          </ac:spMkLst>
        </pc:spChg>
        <pc:spChg chg="add del">
          <ac:chgData name="Sanja Saler" userId="5d94baad-2bf6-44ad-8d4f-17a473c9af54" providerId="ADAL" clId="{D496D6BB-AD07-429E-8DB9-EBD042B514A2}" dt="2024-08-02T12:31:38.449" v="2405" actId="26606"/>
          <ac:spMkLst>
            <pc:docMk/>
            <pc:sldMk cId="3724319761" sldId="284"/>
            <ac:spMk id="24" creationId="{7DD77B92-CB36-4B20-A59A-59625E0F08AB}"/>
          </ac:spMkLst>
        </pc:spChg>
        <pc:spChg chg="add del">
          <ac:chgData name="Sanja Saler" userId="5d94baad-2bf6-44ad-8d4f-17a473c9af54" providerId="ADAL" clId="{D496D6BB-AD07-429E-8DB9-EBD042B514A2}" dt="2024-08-02T12:31:38.449" v="2405" actId="26606"/>
          <ac:spMkLst>
            <pc:docMk/>
            <pc:sldMk cId="3724319761" sldId="284"/>
            <ac:spMk id="28" creationId="{2C1BBA94-3F40-40AA-8BB9-E69E25E537C1}"/>
          </ac:spMkLst>
        </pc:spChg>
        <pc:spChg chg="add">
          <ac:chgData name="Sanja Saler" userId="5d94baad-2bf6-44ad-8d4f-17a473c9af54" providerId="ADAL" clId="{D496D6BB-AD07-429E-8DB9-EBD042B514A2}" dt="2024-08-02T12:31:38.465" v="2406" actId="26606"/>
          <ac:spMkLst>
            <pc:docMk/>
            <pc:sldMk cId="3724319761" sldId="284"/>
            <ac:spMk id="30" creationId="{2E442304-DDBD-4F7B-8017-36BCC863FB40}"/>
          </ac:spMkLst>
        </pc:spChg>
        <pc:spChg chg="add">
          <ac:chgData name="Sanja Saler" userId="5d94baad-2bf6-44ad-8d4f-17a473c9af54" providerId="ADAL" clId="{D496D6BB-AD07-429E-8DB9-EBD042B514A2}" dt="2024-08-02T12:31:38.465" v="2406" actId="26606"/>
          <ac:spMkLst>
            <pc:docMk/>
            <pc:sldMk cId="3724319761" sldId="284"/>
            <ac:spMk id="31" creationId="{5E107275-3853-46FD-A241-DE4355A42675}"/>
          </ac:spMkLst>
        </pc:spChg>
        <pc:grpChg chg="add del">
          <ac:chgData name="Sanja Saler" userId="5d94baad-2bf6-44ad-8d4f-17a473c9af54" providerId="ADAL" clId="{D496D6BB-AD07-429E-8DB9-EBD042B514A2}" dt="2024-08-02T12:31:38.449" v="2405" actId="26606"/>
          <ac:grpSpMkLst>
            <pc:docMk/>
            <pc:sldMk cId="3724319761" sldId="284"/>
            <ac:grpSpMk id="25" creationId="{B14B560F-9DD7-4302-A60B-EBD3EF59B073}"/>
          </ac:grpSpMkLst>
        </pc:grpChg>
        <pc:picChg chg="mod">
          <ac:chgData name="Sanja Saler" userId="5d94baad-2bf6-44ad-8d4f-17a473c9af54" providerId="ADAL" clId="{D496D6BB-AD07-429E-8DB9-EBD042B514A2}" dt="2024-08-02T12:31:38.465" v="2406" actId="26606"/>
          <ac:picMkLst>
            <pc:docMk/>
            <pc:sldMk cId="3724319761" sldId="284"/>
            <ac:picMk id="7" creationId="{3B778F84-072D-8B4D-83DC-AB90E81FC91C}"/>
          </ac:picMkLst>
        </pc:picChg>
        <pc:cxnChg chg="add del">
          <ac:chgData name="Sanja Saler" userId="5d94baad-2bf6-44ad-8d4f-17a473c9af54" providerId="ADAL" clId="{D496D6BB-AD07-429E-8DB9-EBD042B514A2}" dt="2024-08-02T12:31:31.165" v="2403" actId="26606"/>
          <ac:cxnSpMkLst>
            <pc:docMk/>
            <pc:sldMk cId="3724319761" sldId="284"/>
            <ac:cxnSpMk id="17" creationId="{C8F51B3F-8331-4E4A-AE96-D47B1006EEAD}"/>
          </ac:cxnSpMkLst>
        </pc:cxnChg>
      </pc:sldChg>
      <pc:sldChg chg="addSp delSp modSp mod setBg">
        <pc:chgData name="Sanja Saler" userId="5d94baad-2bf6-44ad-8d4f-17a473c9af54" providerId="ADAL" clId="{D496D6BB-AD07-429E-8DB9-EBD042B514A2}" dt="2024-08-02T12:19:00.270" v="2164" actId="1076"/>
        <pc:sldMkLst>
          <pc:docMk/>
          <pc:sldMk cId="600456246" sldId="285"/>
        </pc:sldMkLst>
        <pc:spChg chg="mod">
          <ac:chgData name="Sanja Saler" userId="5d94baad-2bf6-44ad-8d4f-17a473c9af54" providerId="ADAL" clId="{D496D6BB-AD07-429E-8DB9-EBD042B514A2}" dt="2024-08-02T12:18:55.414" v="2163" actId="26606"/>
          <ac:spMkLst>
            <pc:docMk/>
            <pc:sldMk cId="600456246" sldId="285"/>
            <ac:spMk id="6" creationId="{827BB2F4-9874-F644-BD64-A402FF92A765}"/>
          </ac:spMkLst>
        </pc:spChg>
        <pc:spChg chg="mod">
          <ac:chgData name="Sanja Saler" userId="5d94baad-2bf6-44ad-8d4f-17a473c9af54" providerId="ADAL" clId="{D496D6BB-AD07-429E-8DB9-EBD042B514A2}" dt="2024-08-02T12:18:55.414" v="2163" actId="26606"/>
          <ac:spMkLst>
            <pc:docMk/>
            <pc:sldMk cId="600456246" sldId="285"/>
            <ac:spMk id="7" creationId="{633E4165-217C-364E-9124-5B3E3541CDF0}"/>
          </ac:spMkLst>
        </pc:spChg>
        <pc:spChg chg="mod">
          <ac:chgData name="Sanja Saler" userId="5d94baad-2bf6-44ad-8d4f-17a473c9af54" providerId="ADAL" clId="{D496D6BB-AD07-429E-8DB9-EBD042B514A2}" dt="2024-08-02T12:18:55.414" v="2163" actId="26606"/>
          <ac:spMkLst>
            <pc:docMk/>
            <pc:sldMk cId="600456246" sldId="285"/>
            <ac:spMk id="8" creationId="{69216E9E-5D8F-0B41-B247-8CF13D3BB7E8}"/>
          </ac:spMkLst>
        </pc:spChg>
        <pc:spChg chg="mod">
          <ac:chgData name="Sanja Saler" userId="5d94baad-2bf6-44ad-8d4f-17a473c9af54" providerId="ADAL" clId="{D496D6BB-AD07-429E-8DB9-EBD042B514A2}" dt="2024-08-02T12:18:55.414" v="2163" actId="26606"/>
          <ac:spMkLst>
            <pc:docMk/>
            <pc:sldMk cId="600456246" sldId="285"/>
            <ac:spMk id="9" creationId="{94554151-7C22-4942-82D8-A8371CECF215}"/>
          </ac:spMkLst>
        </pc:spChg>
        <pc:spChg chg="mod">
          <ac:chgData name="Sanja Saler" userId="5d94baad-2bf6-44ad-8d4f-17a473c9af54" providerId="ADAL" clId="{D496D6BB-AD07-429E-8DB9-EBD042B514A2}" dt="2024-08-02T12:18:55.414" v="2163" actId="26606"/>
          <ac:spMkLst>
            <pc:docMk/>
            <pc:sldMk cId="600456246" sldId="285"/>
            <ac:spMk id="10" creationId="{EBF2FF57-D8C2-9341-914B-178E81EF46B0}"/>
          </ac:spMkLst>
        </pc:spChg>
        <pc:spChg chg="mod">
          <ac:chgData name="Sanja Saler" userId="5d94baad-2bf6-44ad-8d4f-17a473c9af54" providerId="ADAL" clId="{D496D6BB-AD07-429E-8DB9-EBD042B514A2}" dt="2024-08-02T12:18:55.414" v="2163" actId="26606"/>
          <ac:spMkLst>
            <pc:docMk/>
            <pc:sldMk cId="600456246" sldId="285"/>
            <ac:spMk id="11" creationId="{077B7C08-F24A-5647-BCDA-9AA60FD34348}"/>
          </ac:spMkLst>
        </pc:spChg>
        <pc:spChg chg="mod">
          <ac:chgData name="Sanja Saler" userId="5d94baad-2bf6-44ad-8d4f-17a473c9af54" providerId="ADAL" clId="{D496D6BB-AD07-429E-8DB9-EBD042B514A2}" dt="2024-08-02T12:19:00.270" v="2164" actId="1076"/>
          <ac:spMkLst>
            <pc:docMk/>
            <pc:sldMk cId="600456246" sldId="285"/>
            <ac:spMk id="14" creationId="{85C7714E-E84F-F047-9CB1-85CA4AC06057}"/>
          </ac:spMkLst>
        </pc:spChg>
        <pc:spChg chg="mod">
          <ac:chgData name="Sanja Saler" userId="5d94baad-2bf6-44ad-8d4f-17a473c9af54" providerId="ADAL" clId="{D496D6BB-AD07-429E-8DB9-EBD042B514A2}" dt="2024-08-02T12:18:55.414" v="2163" actId="26606"/>
          <ac:spMkLst>
            <pc:docMk/>
            <pc:sldMk cId="600456246" sldId="285"/>
            <ac:spMk id="16" creationId="{8F701CC4-EEF2-FB46-8458-409B4BCA8C6F}"/>
          </ac:spMkLst>
        </pc:spChg>
        <pc:spChg chg="mod">
          <ac:chgData name="Sanja Saler" userId="5d94baad-2bf6-44ad-8d4f-17a473c9af54" providerId="ADAL" clId="{D496D6BB-AD07-429E-8DB9-EBD042B514A2}" dt="2024-08-02T12:18:55.414" v="2163" actId="26606"/>
          <ac:spMkLst>
            <pc:docMk/>
            <pc:sldMk cId="600456246" sldId="285"/>
            <ac:spMk id="19" creationId="{077B7C08-F24A-5647-BCDA-9AA60FD34348}"/>
          </ac:spMkLst>
        </pc:spChg>
        <pc:spChg chg="mod">
          <ac:chgData name="Sanja Saler" userId="5d94baad-2bf6-44ad-8d4f-17a473c9af54" providerId="ADAL" clId="{D496D6BB-AD07-429E-8DB9-EBD042B514A2}" dt="2024-08-02T12:18:55.414" v="2163" actId="26606"/>
          <ac:spMkLst>
            <pc:docMk/>
            <pc:sldMk cId="600456246" sldId="285"/>
            <ac:spMk id="23" creationId="{633E4165-217C-364E-9124-5B3E3541CDF0}"/>
          </ac:spMkLst>
        </pc:spChg>
        <pc:spChg chg="add del">
          <ac:chgData name="Sanja Saler" userId="5d94baad-2bf6-44ad-8d4f-17a473c9af54" providerId="ADAL" clId="{D496D6BB-AD07-429E-8DB9-EBD042B514A2}" dt="2024-08-02T12:18:51.228" v="2160" actId="26606"/>
          <ac:spMkLst>
            <pc:docMk/>
            <pc:sldMk cId="600456246" sldId="285"/>
            <ac:spMk id="28" creationId="{01D0AF59-99C3-4251-AB9A-C966C6AD4400}"/>
          </ac:spMkLst>
        </pc:spChg>
        <pc:spChg chg="add del">
          <ac:chgData name="Sanja Saler" userId="5d94baad-2bf6-44ad-8d4f-17a473c9af54" providerId="ADAL" clId="{D496D6BB-AD07-429E-8DB9-EBD042B514A2}" dt="2024-08-02T12:18:51.228" v="2160" actId="26606"/>
          <ac:spMkLst>
            <pc:docMk/>
            <pc:sldMk cId="600456246" sldId="285"/>
            <ac:spMk id="30" creationId="{1855405F-37A2-4869-9154-F8BE3BECE6C3}"/>
          </ac:spMkLst>
        </pc:spChg>
        <pc:spChg chg="add del">
          <ac:chgData name="Sanja Saler" userId="5d94baad-2bf6-44ad-8d4f-17a473c9af54" providerId="ADAL" clId="{D496D6BB-AD07-429E-8DB9-EBD042B514A2}" dt="2024-08-02T12:18:55.399" v="2162" actId="26606"/>
          <ac:spMkLst>
            <pc:docMk/>
            <pc:sldMk cId="600456246" sldId="285"/>
            <ac:spMk id="33" creationId="{86FF76B9-219D-4469-AF87-0236D29032F1}"/>
          </ac:spMkLst>
        </pc:spChg>
        <pc:spChg chg="add del">
          <ac:chgData name="Sanja Saler" userId="5d94baad-2bf6-44ad-8d4f-17a473c9af54" providerId="ADAL" clId="{D496D6BB-AD07-429E-8DB9-EBD042B514A2}" dt="2024-08-02T12:18:55.399" v="2162" actId="26606"/>
          <ac:spMkLst>
            <pc:docMk/>
            <pc:sldMk cId="600456246" sldId="285"/>
            <ac:spMk id="34" creationId="{2E80C965-DB6D-4F81-9E9E-B027384D0BD6}"/>
          </ac:spMkLst>
        </pc:spChg>
        <pc:spChg chg="add del">
          <ac:chgData name="Sanja Saler" userId="5d94baad-2bf6-44ad-8d4f-17a473c9af54" providerId="ADAL" clId="{D496D6BB-AD07-429E-8DB9-EBD042B514A2}" dt="2024-08-02T12:18:55.399" v="2162" actId="26606"/>
          <ac:spMkLst>
            <pc:docMk/>
            <pc:sldMk cId="600456246" sldId="285"/>
            <ac:spMk id="36" creationId="{633C5E46-DAC5-4661-9C87-22B08E2A512F}"/>
          </ac:spMkLst>
        </pc:spChg>
        <pc:spChg chg="add">
          <ac:chgData name="Sanja Saler" userId="5d94baad-2bf6-44ad-8d4f-17a473c9af54" providerId="ADAL" clId="{D496D6BB-AD07-429E-8DB9-EBD042B514A2}" dt="2024-08-02T12:18:55.414" v="2163" actId="26606"/>
          <ac:spMkLst>
            <pc:docMk/>
            <pc:sldMk cId="600456246" sldId="285"/>
            <ac:spMk id="38" creationId="{DA2E7C1E-2B5A-4BBA-AE51-1CD8C19309D7}"/>
          </ac:spMkLst>
        </pc:spChg>
        <pc:spChg chg="add">
          <ac:chgData name="Sanja Saler" userId="5d94baad-2bf6-44ad-8d4f-17a473c9af54" providerId="ADAL" clId="{D496D6BB-AD07-429E-8DB9-EBD042B514A2}" dt="2024-08-02T12:18:55.414" v="2163" actId="26606"/>
          <ac:spMkLst>
            <pc:docMk/>
            <pc:sldMk cId="600456246" sldId="285"/>
            <ac:spMk id="39" creationId="{43DF76B1-5174-4FAF-9D19-FFEE98426836}"/>
          </ac:spMkLst>
        </pc:spChg>
        <pc:grpChg chg="add del">
          <ac:chgData name="Sanja Saler" userId="5d94baad-2bf6-44ad-8d4f-17a473c9af54" providerId="ADAL" clId="{D496D6BB-AD07-429E-8DB9-EBD042B514A2}" dt="2024-08-02T12:18:55.399" v="2162" actId="26606"/>
          <ac:grpSpMkLst>
            <pc:docMk/>
            <pc:sldMk cId="600456246" sldId="285"/>
            <ac:grpSpMk id="35" creationId="{DB88BD78-87E1-424D-B479-C37D8E41B12E}"/>
          </ac:grpSpMkLst>
        </pc:grpChg>
        <pc:picChg chg="mod">
          <ac:chgData name="Sanja Saler" userId="5d94baad-2bf6-44ad-8d4f-17a473c9af54" providerId="ADAL" clId="{D496D6BB-AD07-429E-8DB9-EBD042B514A2}" dt="2024-08-02T12:18:55.414" v="2163" actId="26606"/>
          <ac:picMkLst>
            <pc:docMk/>
            <pc:sldMk cId="600456246" sldId="285"/>
            <ac:picMk id="15" creationId="{74EE26F7-25A5-3949-90FE-36A7923C6CBF}"/>
          </ac:picMkLst>
        </pc:picChg>
        <pc:cxnChg chg="mod">
          <ac:chgData name="Sanja Saler" userId="5d94baad-2bf6-44ad-8d4f-17a473c9af54" providerId="ADAL" clId="{D496D6BB-AD07-429E-8DB9-EBD042B514A2}" dt="2024-08-02T12:18:55.414" v="2163" actId="26606"/>
          <ac:cxnSpMkLst>
            <pc:docMk/>
            <pc:sldMk cId="600456246" sldId="285"/>
            <ac:cxnSpMk id="2" creationId="{7F7F8330-5F81-2C42-8ABB-3A5D757ABD71}"/>
          </ac:cxnSpMkLst>
        </pc:cxnChg>
        <pc:cxnChg chg="mod">
          <ac:chgData name="Sanja Saler" userId="5d94baad-2bf6-44ad-8d4f-17a473c9af54" providerId="ADAL" clId="{D496D6BB-AD07-429E-8DB9-EBD042B514A2}" dt="2024-08-02T12:18:55.414" v="2163" actId="26606"/>
          <ac:cxnSpMkLst>
            <pc:docMk/>
            <pc:sldMk cId="600456246" sldId="285"/>
            <ac:cxnSpMk id="3" creationId="{ECDEA12F-F2DD-2B4A-AE38-179160C76914}"/>
          </ac:cxnSpMkLst>
        </pc:cxnChg>
        <pc:cxnChg chg="mod">
          <ac:chgData name="Sanja Saler" userId="5d94baad-2bf6-44ad-8d4f-17a473c9af54" providerId="ADAL" clId="{D496D6BB-AD07-429E-8DB9-EBD042B514A2}" dt="2024-08-02T12:18:55.414" v="2163" actId="26606"/>
          <ac:cxnSpMkLst>
            <pc:docMk/>
            <pc:sldMk cId="600456246" sldId="285"/>
            <ac:cxnSpMk id="4" creationId="{8F076F1D-44AC-0941-9347-2F9018536B08}"/>
          </ac:cxnSpMkLst>
        </pc:cxnChg>
        <pc:cxnChg chg="mod">
          <ac:chgData name="Sanja Saler" userId="5d94baad-2bf6-44ad-8d4f-17a473c9af54" providerId="ADAL" clId="{D496D6BB-AD07-429E-8DB9-EBD042B514A2}" dt="2024-08-02T12:18:55.414" v="2163" actId="26606"/>
          <ac:cxnSpMkLst>
            <pc:docMk/>
            <pc:sldMk cId="600456246" sldId="285"/>
            <ac:cxnSpMk id="5" creationId="{B72E4593-8E67-494C-8E8F-383F82BAB4B1}"/>
          </ac:cxnSpMkLst>
        </pc:cxnChg>
        <pc:cxnChg chg="mod">
          <ac:chgData name="Sanja Saler" userId="5d94baad-2bf6-44ad-8d4f-17a473c9af54" providerId="ADAL" clId="{D496D6BB-AD07-429E-8DB9-EBD042B514A2}" dt="2024-08-02T12:18:55.414" v="2163" actId="26606"/>
          <ac:cxnSpMkLst>
            <pc:docMk/>
            <pc:sldMk cId="600456246" sldId="285"/>
            <ac:cxnSpMk id="12" creationId="{FA7C2D4B-66B2-C443-A92C-8F5334BEA6E6}"/>
          </ac:cxnSpMkLst>
        </pc:cxnChg>
        <pc:cxnChg chg="mod">
          <ac:chgData name="Sanja Saler" userId="5d94baad-2bf6-44ad-8d4f-17a473c9af54" providerId="ADAL" clId="{D496D6BB-AD07-429E-8DB9-EBD042B514A2}" dt="2024-08-02T12:18:55.414" v="2163" actId="26606"/>
          <ac:cxnSpMkLst>
            <pc:docMk/>
            <pc:sldMk cId="600456246" sldId="285"/>
            <ac:cxnSpMk id="17" creationId="{B72E4593-8E67-494C-8E8F-383F82BAB4B1}"/>
          </ac:cxnSpMkLst>
        </pc:cxnChg>
        <pc:cxnChg chg="mod">
          <ac:chgData name="Sanja Saler" userId="5d94baad-2bf6-44ad-8d4f-17a473c9af54" providerId="ADAL" clId="{D496D6BB-AD07-429E-8DB9-EBD042B514A2}" dt="2024-08-02T12:18:55.414" v="2163" actId="26606"/>
          <ac:cxnSpMkLst>
            <pc:docMk/>
            <pc:sldMk cId="600456246" sldId="285"/>
            <ac:cxnSpMk id="22" creationId="{8F076F1D-44AC-0941-9347-2F9018536B08}"/>
          </ac:cxnSpMkLst>
        </pc:cxnChg>
      </pc:sldChg>
      <pc:sldChg chg="addSp delSp modSp mod setBg">
        <pc:chgData name="Sanja Saler" userId="5d94baad-2bf6-44ad-8d4f-17a473c9af54" providerId="ADAL" clId="{D496D6BB-AD07-429E-8DB9-EBD042B514A2}" dt="2024-08-02T12:21:02.344" v="2216" actId="1076"/>
        <pc:sldMkLst>
          <pc:docMk/>
          <pc:sldMk cId="431882404" sldId="286"/>
        </pc:sldMkLst>
        <pc:spChg chg="mod">
          <ac:chgData name="Sanja Saler" userId="5d94baad-2bf6-44ad-8d4f-17a473c9af54" providerId="ADAL" clId="{D496D6BB-AD07-429E-8DB9-EBD042B514A2}" dt="2024-08-02T12:20:46.107" v="2209" actId="26606"/>
          <ac:spMkLst>
            <pc:docMk/>
            <pc:sldMk cId="431882404" sldId="286"/>
            <ac:spMk id="3" creationId="{1A311A12-C81B-9548-880B-EB67866C77D3}"/>
          </ac:spMkLst>
        </pc:spChg>
        <pc:spChg chg="mod">
          <ac:chgData name="Sanja Saler" userId="5d94baad-2bf6-44ad-8d4f-17a473c9af54" providerId="ADAL" clId="{D496D6BB-AD07-429E-8DB9-EBD042B514A2}" dt="2024-08-02T12:20:46.107" v="2209" actId="26606"/>
          <ac:spMkLst>
            <pc:docMk/>
            <pc:sldMk cId="431882404" sldId="286"/>
            <ac:spMk id="4" creationId="{BAA44140-557B-ED49-A4A2-3A5CE08F212D}"/>
          </ac:spMkLst>
        </pc:spChg>
        <pc:spChg chg="mod">
          <ac:chgData name="Sanja Saler" userId="5d94baad-2bf6-44ad-8d4f-17a473c9af54" providerId="ADAL" clId="{D496D6BB-AD07-429E-8DB9-EBD042B514A2}" dt="2024-08-02T12:20:46.107" v="2209" actId="26606"/>
          <ac:spMkLst>
            <pc:docMk/>
            <pc:sldMk cId="431882404" sldId="286"/>
            <ac:spMk id="6" creationId="{2DBDF08D-93CA-8241-9D74-BDB8728540A5}"/>
          </ac:spMkLst>
        </pc:spChg>
        <pc:spChg chg="mod">
          <ac:chgData name="Sanja Saler" userId="5d94baad-2bf6-44ad-8d4f-17a473c9af54" providerId="ADAL" clId="{D496D6BB-AD07-429E-8DB9-EBD042B514A2}" dt="2024-08-02T12:20:46.107" v="2209" actId="26606"/>
          <ac:spMkLst>
            <pc:docMk/>
            <pc:sldMk cId="431882404" sldId="286"/>
            <ac:spMk id="7" creationId="{6D8DC0FA-292A-6644-A073-7B5E76A7E867}"/>
          </ac:spMkLst>
        </pc:spChg>
        <pc:spChg chg="mod">
          <ac:chgData name="Sanja Saler" userId="5d94baad-2bf6-44ad-8d4f-17a473c9af54" providerId="ADAL" clId="{D496D6BB-AD07-429E-8DB9-EBD042B514A2}" dt="2024-08-02T12:20:51.862" v="2212" actId="403"/>
          <ac:spMkLst>
            <pc:docMk/>
            <pc:sldMk cId="431882404" sldId="286"/>
            <ac:spMk id="11" creationId="{6BB9765E-D05A-5643-8C15-3CEF40EA5E56}"/>
          </ac:spMkLst>
        </pc:spChg>
        <pc:spChg chg="mod ord">
          <ac:chgData name="Sanja Saler" userId="5d94baad-2bf6-44ad-8d4f-17a473c9af54" providerId="ADAL" clId="{D496D6BB-AD07-429E-8DB9-EBD042B514A2}" dt="2024-08-02T12:20:46.107" v="2209" actId="26606"/>
          <ac:spMkLst>
            <pc:docMk/>
            <pc:sldMk cId="431882404" sldId="286"/>
            <ac:spMk id="14" creationId="{74A5CA81-85DC-504C-A13A-6CA4E17D6DE9}"/>
          </ac:spMkLst>
        </pc:spChg>
        <pc:spChg chg="mod">
          <ac:chgData name="Sanja Saler" userId="5d94baad-2bf6-44ad-8d4f-17a473c9af54" providerId="ADAL" clId="{D496D6BB-AD07-429E-8DB9-EBD042B514A2}" dt="2024-08-02T12:20:59.342" v="2215" actId="1076"/>
          <ac:spMkLst>
            <pc:docMk/>
            <pc:sldMk cId="431882404" sldId="286"/>
            <ac:spMk id="15" creationId="{9643E5BE-B895-423C-B45E-F280A86B7A48}"/>
          </ac:spMkLst>
        </pc:spChg>
        <pc:spChg chg="mod">
          <ac:chgData name="Sanja Saler" userId="5d94baad-2bf6-44ad-8d4f-17a473c9af54" providerId="ADAL" clId="{D496D6BB-AD07-429E-8DB9-EBD042B514A2}" dt="2024-08-02T12:20:46.107" v="2209" actId="26606"/>
          <ac:spMkLst>
            <pc:docMk/>
            <pc:sldMk cId="431882404" sldId="286"/>
            <ac:spMk id="19" creationId="{43AD5184-25FD-4040-811E-111F06426F1B}"/>
          </ac:spMkLst>
        </pc:spChg>
        <pc:spChg chg="add del">
          <ac:chgData name="Sanja Saler" userId="5d94baad-2bf6-44ad-8d4f-17a473c9af54" providerId="ADAL" clId="{D496D6BB-AD07-429E-8DB9-EBD042B514A2}" dt="2024-08-02T12:20:46.091" v="2208" actId="26606"/>
          <ac:spMkLst>
            <pc:docMk/>
            <pc:sldMk cId="431882404" sldId="286"/>
            <ac:spMk id="24" creationId="{5C9B446A-6343-4E56-90BA-061E4DDF0FFB}"/>
          </ac:spMkLst>
        </pc:spChg>
        <pc:spChg chg="add del">
          <ac:chgData name="Sanja Saler" userId="5d94baad-2bf6-44ad-8d4f-17a473c9af54" providerId="ADAL" clId="{D496D6BB-AD07-429E-8DB9-EBD042B514A2}" dt="2024-08-02T12:20:46.091" v="2208" actId="26606"/>
          <ac:spMkLst>
            <pc:docMk/>
            <pc:sldMk cId="431882404" sldId="286"/>
            <ac:spMk id="26" creationId="{3EC72A1B-03D3-499C-B4BF-AC68EEC22B10}"/>
          </ac:spMkLst>
        </pc:spChg>
        <pc:spChg chg="add del">
          <ac:chgData name="Sanja Saler" userId="5d94baad-2bf6-44ad-8d4f-17a473c9af54" providerId="ADAL" clId="{D496D6BB-AD07-429E-8DB9-EBD042B514A2}" dt="2024-08-02T12:20:46.091" v="2208" actId="26606"/>
          <ac:spMkLst>
            <pc:docMk/>
            <pc:sldMk cId="431882404" sldId="286"/>
            <ac:spMk id="28" creationId="{216322C2-3CF0-4D33-BF90-3F384CF6D232}"/>
          </ac:spMkLst>
        </pc:spChg>
        <pc:spChg chg="add del">
          <ac:chgData name="Sanja Saler" userId="5d94baad-2bf6-44ad-8d4f-17a473c9af54" providerId="ADAL" clId="{D496D6BB-AD07-429E-8DB9-EBD042B514A2}" dt="2024-08-02T12:20:46.091" v="2208" actId="26606"/>
          <ac:spMkLst>
            <pc:docMk/>
            <pc:sldMk cId="431882404" sldId="286"/>
            <ac:spMk id="30" creationId="{55D4142C-5077-457F-A6AD-3FECFDB39685}"/>
          </ac:spMkLst>
        </pc:spChg>
        <pc:spChg chg="add del">
          <ac:chgData name="Sanja Saler" userId="5d94baad-2bf6-44ad-8d4f-17a473c9af54" providerId="ADAL" clId="{D496D6BB-AD07-429E-8DB9-EBD042B514A2}" dt="2024-08-02T12:20:46.091" v="2208" actId="26606"/>
          <ac:spMkLst>
            <pc:docMk/>
            <pc:sldMk cId="431882404" sldId="286"/>
            <ac:spMk id="32" creationId="{7A5F0580-5EE9-419F-96EE-B6529EF6E7D0}"/>
          </ac:spMkLst>
        </pc:spChg>
        <pc:spChg chg="add">
          <ac:chgData name="Sanja Saler" userId="5d94baad-2bf6-44ad-8d4f-17a473c9af54" providerId="ADAL" clId="{D496D6BB-AD07-429E-8DB9-EBD042B514A2}" dt="2024-08-02T12:20:46.107" v="2209" actId="26606"/>
          <ac:spMkLst>
            <pc:docMk/>
            <pc:sldMk cId="431882404" sldId="286"/>
            <ac:spMk id="34" creationId="{9A724DBA-D2D9-471E-8ED7-2015DDD950DF}"/>
          </ac:spMkLst>
        </pc:spChg>
        <pc:spChg chg="add">
          <ac:chgData name="Sanja Saler" userId="5d94baad-2bf6-44ad-8d4f-17a473c9af54" providerId="ADAL" clId="{D496D6BB-AD07-429E-8DB9-EBD042B514A2}" dt="2024-08-02T12:20:46.107" v="2209" actId="26606"/>
          <ac:spMkLst>
            <pc:docMk/>
            <pc:sldMk cId="431882404" sldId="286"/>
            <ac:spMk id="35" creationId="{08980754-6F4B-43C9-B9BE-127B6BED6586}"/>
          </ac:spMkLst>
        </pc:spChg>
        <pc:spChg chg="add">
          <ac:chgData name="Sanja Saler" userId="5d94baad-2bf6-44ad-8d4f-17a473c9af54" providerId="ADAL" clId="{D496D6BB-AD07-429E-8DB9-EBD042B514A2}" dt="2024-08-02T12:20:46.107" v="2209" actId="26606"/>
          <ac:spMkLst>
            <pc:docMk/>
            <pc:sldMk cId="431882404" sldId="286"/>
            <ac:spMk id="36" creationId="{2C1BBA94-3F40-40AA-8BB9-E69E25E537C1}"/>
          </ac:spMkLst>
        </pc:spChg>
        <pc:spChg chg="add">
          <ac:chgData name="Sanja Saler" userId="5d94baad-2bf6-44ad-8d4f-17a473c9af54" providerId="ADAL" clId="{D496D6BB-AD07-429E-8DB9-EBD042B514A2}" dt="2024-08-02T12:20:46.107" v="2209" actId="26606"/>
          <ac:spMkLst>
            <pc:docMk/>
            <pc:sldMk cId="431882404" sldId="286"/>
            <ac:spMk id="37" creationId="{169CC832-2974-4E8D-90ED-3E2941BA7336}"/>
          </ac:spMkLst>
        </pc:spChg>
        <pc:spChg chg="add">
          <ac:chgData name="Sanja Saler" userId="5d94baad-2bf6-44ad-8d4f-17a473c9af54" providerId="ADAL" clId="{D496D6BB-AD07-429E-8DB9-EBD042B514A2}" dt="2024-08-02T12:20:46.107" v="2209" actId="26606"/>
          <ac:spMkLst>
            <pc:docMk/>
            <pc:sldMk cId="431882404" sldId="286"/>
            <ac:spMk id="38" creationId="{55222F96-971A-4F90-B841-6BAB416C7AC1}"/>
          </ac:spMkLst>
        </pc:spChg>
        <pc:picChg chg="mod">
          <ac:chgData name="Sanja Saler" userId="5d94baad-2bf6-44ad-8d4f-17a473c9af54" providerId="ADAL" clId="{D496D6BB-AD07-429E-8DB9-EBD042B514A2}" dt="2024-08-02T12:20:46.107" v="2209" actId="26606"/>
          <ac:picMkLst>
            <pc:docMk/>
            <pc:sldMk cId="431882404" sldId="286"/>
            <ac:picMk id="2" creationId="{049A3C3E-DA4F-A24C-9FE2-1965FF37FC19}"/>
          </ac:picMkLst>
        </pc:picChg>
        <pc:picChg chg="mod">
          <ac:chgData name="Sanja Saler" userId="5d94baad-2bf6-44ad-8d4f-17a473c9af54" providerId="ADAL" clId="{D496D6BB-AD07-429E-8DB9-EBD042B514A2}" dt="2024-08-02T12:20:46.107" v="2209" actId="26606"/>
          <ac:picMkLst>
            <pc:docMk/>
            <pc:sldMk cId="431882404" sldId="286"/>
            <ac:picMk id="5" creationId="{C8CB2B57-A218-A641-9AD0-F88A36141730}"/>
          </ac:picMkLst>
        </pc:picChg>
        <pc:picChg chg="mod">
          <ac:chgData name="Sanja Saler" userId="5d94baad-2bf6-44ad-8d4f-17a473c9af54" providerId="ADAL" clId="{D496D6BB-AD07-429E-8DB9-EBD042B514A2}" dt="2024-08-02T12:21:02.344" v="2216" actId="1076"/>
          <ac:picMkLst>
            <pc:docMk/>
            <pc:sldMk cId="431882404" sldId="286"/>
            <ac:picMk id="18" creationId="{0C5576DD-1504-064D-A91C-4F51A523DC12}"/>
          </ac:picMkLst>
        </pc:picChg>
      </pc:sldChg>
      <pc:sldChg chg="delSp modSp del mod">
        <pc:chgData name="Sanja Saler" userId="5d94baad-2bf6-44ad-8d4f-17a473c9af54" providerId="ADAL" clId="{D496D6BB-AD07-429E-8DB9-EBD042B514A2}" dt="2024-08-02T12:26:30.950" v="2320" actId="47"/>
        <pc:sldMkLst>
          <pc:docMk/>
          <pc:sldMk cId="966973293" sldId="287"/>
        </pc:sldMkLst>
        <pc:spChg chg="del">
          <ac:chgData name="Sanja Saler" userId="5d94baad-2bf6-44ad-8d4f-17a473c9af54" providerId="ADAL" clId="{D496D6BB-AD07-429E-8DB9-EBD042B514A2}" dt="2024-08-02T12:25:50.938" v="2308" actId="21"/>
          <ac:spMkLst>
            <pc:docMk/>
            <pc:sldMk cId="966973293" sldId="287"/>
            <ac:spMk id="4" creationId="{00000000-0000-0000-0000-000000000000}"/>
          </ac:spMkLst>
        </pc:spChg>
        <pc:spChg chg="del">
          <ac:chgData name="Sanja Saler" userId="5d94baad-2bf6-44ad-8d4f-17a473c9af54" providerId="ADAL" clId="{D496D6BB-AD07-429E-8DB9-EBD042B514A2}" dt="2024-08-02T12:26:03.756" v="2311" actId="478"/>
          <ac:spMkLst>
            <pc:docMk/>
            <pc:sldMk cId="966973293" sldId="287"/>
            <ac:spMk id="10" creationId="{12EEC319-DCF9-480B-AB77-06A901071130}"/>
          </ac:spMkLst>
        </pc:spChg>
        <pc:graphicFrameChg chg="del mod">
          <ac:chgData name="Sanja Saler" userId="5d94baad-2bf6-44ad-8d4f-17a473c9af54" providerId="ADAL" clId="{D496D6BB-AD07-429E-8DB9-EBD042B514A2}" dt="2024-08-02T12:26:10.085" v="2313" actId="21"/>
          <ac:graphicFrameMkLst>
            <pc:docMk/>
            <pc:sldMk cId="966973293" sldId="287"/>
            <ac:graphicFrameMk id="8" creationId="{C2359A3C-49D3-474F-8EEB-E71C16727791}"/>
          </ac:graphicFrameMkLst>
        </pc:graphicFrameChg>
      </pc:sldChg>
      <pc:sldChg chg="addSp delSp modSp del mod setBg setClrOvrMap">
        <pc:chgData name="Sanja Saler" userId="5d94baad-2bf6-44ad-8d4f-17a473c9af54" providerId="ADAL" clId="{D496D6BB-AD07-429E-8DB9-EBD042B514A2}" dt="2024-08-02T13:03:35.661" v="2975" actId="47"/>
        <pc:sldMkLst>
          <pc:docMk/>
          <pc:sldMk cId="3949564989" sldId="288"/>
        </pc:sldMkLst>
        <pc:spChg chg="del mod">
          <ac:chgData name="Sanja Saler" userId="5d94baad-2bf6-44ad-8d4f-17a473c9af54" providerId="ADAL" clId="{D496D6BB-AD07-429E-8DB9-EBD042B514A2}" dt="2024-08-02T12:25:11.855" v="2303" actId="478"/>
          <ac:spMkLst>
            <pc:docMk/>
            <pc:sldMk cId="3949564989" sldId="288"/>
            <ac:spMk id="4" creationId="{00000000-0000-0000-0000-000000000000}"/>
          </ac:spMkLst>
        </pc:spChg>
        <pc:spChg chg="add del mod">
          <ac:chgData name="Sanja Saler" userId="5d94baad-2bf6-44ad-8d4f-17a473c9af54" providerId="ADAL" clId="{D496D6BB-AD07-429E-8DB9-EBD042B514A2}" dt="2024-08-02T13:01:22.946" v="2938" actId="21"/>
          <ac:spMkLst>
            <pc:docMk/>
            <pc:sldMk cId="3949564989" sldId="288"/>
            <ac:spMk id="5" creationId="{C49A806F-20E7-F77C-0233-8FC1D10708B4}"/>
          </ac:spMkLst>
        </pc:spChg>
        <pc:spChg chg="mod">
          <ac:chgData name="Sanja Saler" userId="5d94baad-2bf6-44ad-8d4f-17a473c9af54" providerId="ADAL" clId="{D496D6BB-AD07-429E-8DB9-EBD042B514A2}" dt="2024-08-02T12:23:43.568" v="2274" actId="26606"/>
          <ac:spMkLst>
            <pc:docMk/>
            <pc:sldMk cId="3949564989" sldId="288"/>
            <ac:spMk id="7" creationId="{A379FB60-0314-964E-A0AF-792160117CEC}"/>
          </ac:spMkLst>
        </pc:spChg>
        <pc:spChg chg="add mod">
          <ac:chgData name="Sanja Saler" userId="5d94baad-2bf6-44ad-8d4f-17a473c9af54" providerId="ADAL" clId="{D496D6BB-AD07-429E-8DB9-EBD042B514A2}" dt="2024-08-02T12:25:57.825" v="2310" actId="1076"/>
          <ac:spMkLst>
            <pc:docMk/>
            <pc:sldMk cId="3949564989" sldId="288"/>
            <ac:spMk id="8" creationId="{00000000-0000-0000-0000-000000000000}"/>
          </ac:spMkLst>
        </pc:spChg>
        <pc:spChg chg="mod ord">
          <ac:chgData name="Sanja Saler" userId="5d94baad-2bf6-44ad-8d4f-17a473c9af54" providerId="ADAL" clId="{D496D6BB-AD07-429E-8DB9-EBD042B514A2}" dt="2024-08-02T12:25:01.309" v="2298" actId="1076"/>
          <ac:spMkLst>
            <pc:docMk/>
            <pc:sldMk cId="3949564989" sldId="288"/>
            <ac:spMk id="9" creationId="{58722EC5-9ECD-447A-A2F8-9EF022B4051A}"/>
          </ac:spMkLst>
        </pc:spChg>
        <pc:spChg chg="del mod">
          <ac:chgData name="Sanja Saler" userId="5d94baad-2bf6-44ad-8d4f-17a473c9af54" providerId="ADAL" clId="{D496D6BB-AD07-429E-8DB9-EBD042B514A2}" dt="2024-08-02T12:25:10.407" v="2302" actId="478"/>
          <ac:spMkLst>
            <pc:docMk/>
            <pc:sldMk cId="3949564989" sldId="288"/>
            <ac:spMk id="11" creationId="{C23474E1-0AFD-413B-B289-B78A55D4180F}"/>
          </ac:spMkLst>
        </pc:spChg>
        <pc:spChg chg="add del">
          <ac:chgData name="Sanja Saler" userId="5d94baad-2bf6-44ad-8d4f-17a473c9af54" providerId="ADAL" clId="{D496D6BB-AD07-429E-8DB9-EBD042B514A2}" dt="2024-08-02T12:23:35.231" v="2265" actId="26606"/>
          <ac:spMkLst>
            <pc:docMk/>
            <pc:sldMk cId="3949564989" sldId="288"/>
            <ac:spMk id="16" creationId="{131BAD53-4E89-4F62-BBB7-26359763ED39}"/>
          </ac:spMkLst>
        </pc:spChg>
        <pc:spChg chg="add del">
          <ac:chgData name="Sanja Saler" userId="5d94baad-2bf6-44ad-8d4f-17a473c9af54" providerId="ADAL" clId="{D496D6BB-AD07-429E-8DB9-EBD042B514A2}" dt="2024-08-02T12:23:35.231" v="2265" actId="26606"/>
          <ac:spMkLst>
            <pc:docMk/>
            <pc:sldMk cId="3949564989" sldId="288"/>
            <ac:spMk id="18" creationId="{62756DA2-40EB-4C6F-B962-5822FFB54FB6}"/>
          </ac:spMkLst>
        </pc:spChg>
        <pc:spChg chg="add del">
          <ac:chgData name="Sanja Saler" userId="5d94baad-2bf6-44ad-8d4f-17a473c9af54" providerId="ADAL" clId="{D496D6BB-AD07-429E-8DB9-EBD042B514A2}" dt="2024-08-02T12:23:36.300" v="2267" actId="26606"/>
          <ac:spMkLst>
            <pc:docMk/>
            <pc:sldMk cId="3949564989" sldId="288"/>
            <ac:spMk id="20" creationId="{216322C2-3CF0-4D33-BF90-3F384CF6D232}"/>
          </ac:spMkLst>
        </pc:spChg>
        <pc:spChg chg="add del">
          <ac:chgData name="Sanja Saler" userId="5d94baad-2bf6-44ad-8d4f-17a473c9af54" providerId="ADAL" clId="{D496D6BB-AD07-429E-8DB9-EBD042B514A2}" dt="2024-08-02T12:23:36.300" v="2267" actId="26606"/>
          <ac:spMkLst>
            <pc:docMk/>
            <pc:sldMk cId="3949564989" sldId="288"/>
            <ac:spMk id="21" creationId="{5C9B446A-6343-4E56-90BA-061E4DDF0FFB}"/>
          </ac:spMkLst>
        </pc:spChg>
        <pc:spChg chg="add del">
          <ac:chgData name="Sanja Saler" userId="5d94baad-2bf6-44ad-8d4f-17a473c9af54" providerId="ADAL" clId="{D496D6BB-AD07-429E-8DB9-EBD042B514A2}" dt="2024-08-02T12:23:36.300" v="2267" actId="26606"/>
          <ac:spMkLst>
            <pc:docMk/>
            <pc:sldMk cId="3949564989" sldId="288"/>
            <ac:spMk id="22" creationId="{55D4142C-5077-457F-A6AD-3FECFDB39685}"/>
          </ac:spMkLst>
        </pc:spChg>
        <pc:spChg chg="add del">
          <ac:chgData name="Sanja Saler" userId="5d94baad-2bf6-44ad-8d4f-17a473c9af54" providerId="ADAL" clId="{D496D6BB-AD07-429E-8DB9-EBD042B514A2}" dt="2024-08-02T12:23:36.300" v="2267" actId="26606"/>
          <ac:spMkLst>
            <pc:docMk/>
            <pc:sldMk cId="3949564989" sldId="288"/>
            <ac:spMk id="23" creationId="{3EC72A1B-03D3-499C-B4BF-AC68EEC22B10}"/>
          </ac:spMkLst>
        </pc:spChg>
        <pc:spChg chg="add del">
          <ac:chgData name="Sanja Saler" userId="5d94baad-2bf6-44ad-8d4f-17a473c9af54" providerId="ADAL" clId="{D496D6BB-AD07-429E-8DB9-EBD042B514A2}" dt="2024-08-02T12:23:36.300" v="2267" actId="26606"/>
          <ac:spMkLst>
            <pc:docMk/>
            <pc:sldMk cId="3949564989" sldId="288"/>
            <ac:spMk id="24" creationId="{7A5F0580-5EE9-419F-96EE-B6529EF6E7D0}"/>
          </ac:spMkLst>
        </pc:spChg>
        <pc:spChg chg="add del">
          <ac:chgData name="Sanja Saler" userId="5d94baad-2bf6-44ad-8d4f-17a473c9af54" providerId="ADAL" clId="{D496D6BB-AD07-429E-8DB9-EBD042B514A2}" dt="2024-08-02T12:23:36.850" v="2269" actId="26606"/>
          <ac:spMkLst>
            <pc:docMk/>
            <pc:sldMk cId="3949564989" sldId="288"/>
            <ac:spMk id="26" creationId="{07325841-84F9-4C44-B6E8-7FB5C33A5EB5}"/>
          </ac:spMkLst>
        </pc:spChg>
        <pc:spChg chg="add del">
          <ac:chgData name="Sanja Saler" userId="5d94baad-2bf6-44ad-8d4f-17a473c9af54" providerId="ADAL" clId="{D496D6BB-AD07-429E-8DB9-EBD042B514A2}" dt="2024-08-02T12:23:39.100" v="2271" actId="26606"/>
          <ac:spMkLst>
            <pc:docMk/>
            <pc:sldMk cId="3949564989" sldId="288"/>
            <ac:spMk id="30" creationId="{0B9EE3F3-89B7-43C3-8651-C4C96830993D}"/>
          </ac:spMkLst>
        </pc:spChg>
        <pc:spChg chg="add del">
          <ac:chgData name="Sanja Saler" userId="5d94baad-2bf6-44ad-8d4f-17a473c9af54" providerId="ADAL" clId="{D496D6BB-AD07-429E-8DB9-EBD042B514A2}" dt="2024-08-02T12:23:39.100" v="2271" actId="26606"/>
          <ac:spMkLst>
            <pc:docMk/>
            <pc:sldMk cId="3949564989" sldId="288"/>
            <ac:spMk id="31" creationId="{33AE4636-AEEC-45D6-84D4-7AC2DA48ECF8}"/>
          </ac:spMkLst>
        </pc:spChg>
        <pc:spChg chg="add del">
          <ac:chgData name="Sanja Saler" userId="5d94baad-2bf6-44ad-8d4f-17a473c9af54" providerId="ADAL" clId="{D496D6BB-AD07-429E-8DB9-EBD042B514A2}" dt="2024-08-02T12:23:39.100" v="2271" actId="26606"/>
          <ac:spMkLst>
            <pc:docMk/>
            <pc:sldMk cId="3949564989" sldId="288"/>
            <ac:spMk id="32" creationId="{8D9CE0F4-2EB2-4F1F-8AAC-DB3571D9FE10}"/>
          </ac:spMkLst>
        </pc:spChg>
        <pc:spChg chg="add del">
          <ac:chgData name="Sanja Saler" userId="5d94baad-2bf6-44ad-8d4f-17a473c9af54" providerId="ADAL" clId="{D496D6BB-AD07-429E-8DB9-EBD042B514A2}" dt="2024-08-02T12:23:43.552" v="2273" actId="26606"/>
          <ac:spMkLst>
            <pc:docMk/>
            <pc:sldMk cId="3949564989" sldId="288"/>
            <ac:spMk id="34" creationId="{1A95671B-3CC6-4792-9114-B74FAEA224E6}"/>
          </ac:spMkLst>
        </pc:spChg>
        <pc:spChg chg="add">
          <ac:chgData name="Sanja Saler" userId="5d94baad-2bf6-44ad-8d4f-17a473c9af54" providerId="ADAL" clId="{D496D6BB-AD07-429E-8DB9-EBD042B514A2}" dt="2024-08-02T12:23:43.568" v="2274" actId="26606"/>
          <ac:spMkLst>
            <pc:docMk/>
            <pc:sldMk cId="3949564989" sldId="288"/>
            <ac:spMk id="36" creationId="{7ED7575E-88D2-B771-681D-46A7E55415DD}"/>
          </ac:spMkLst>
        </pc:spChg>
        <pc:grpChg chg="add del">
          <ac:chgData name="Sanja Saler" userId="5d94baad-2bf6-44ad-8d4f-17a473c9af54" providerId="ADAL" clId="{D496D6BB-AD07-429E-8DB9-EBD042B514A2}" dt="2024-08-02T12:23:36.850" v="2269" actId="26606"/>
          <ac:grpSpMkLst>
            <pc:docMk/>
            <pc:sldMk cId="3949564989" sldId="288"/>
            <ac:grpSpMk id="27" creationId="{D2A542E6-1924-4FE2-89D1-3CB19468C1F6}"/>
          </ac:grpSpMkLst>
        </pc:grpChg>
        <pc:graphicFrameChg chg="del mod modGraphic">
          <ac:chgData name="Sanja Saler" userId="5d94baad-2bf6-44ad-8d4f-17a473c9af54" providerId="ADAL" clId="{D496D6BB-AD07-429E-8DB9-EBD042B514A2}" dt="2024-08-02T12:25:07.114" v="2299" actId="478"/>
          <ac:graphicFrameMkLst>
            <pc:docMk/>
            <pc:sldMk cId="3949564989" sldId="288"/>
            <ac:graphicFrameMk id="2" creationId="{7ABD8966-076A-DF4A-8A45-D7EE3963E8A8}"/>
          </ac:graphicFrameMkLst>
        </pc:graphicFrameChg>
        <pc:graphicFrameChg chg="add mod modGraphic">
          <ac:chgData name="Sanja Saler" userId="5d94baad-2bf6-44ad-8d4f-17a473c9af54" providerId="ADAL" clId="{D496D6BB-AD07-429E-8DB9-EBD042B514A2}" dt="2024-08-02T12:26:20.646" v="2317" actId="1076"/>
          <ac:graphicFrameMkLst>
            <pc:docMk/>
            <pc:sldMk cId="3949564989" sldId="288"/>
            <ac:graphicFrameMk id="3" creationId="{FBA8AF0E-407E-1A07-4059-E0C3A1019BB8}"/>
          </ac:graphicFrameMkLst>
        </pc:graphicFrameChg>
        <pc:graphicFrameChg chg="del mod">
          <ac:chgData name="Sanja Saler" userId="5d94baad-2bf6-44ad-8d4f-17a473c9af54" providerId="ADAL" clId="{D496D6BB-AD07-429E-8DB9-EBD042B514A2}" dt="2024-08-02T12:25:09.006" v="2300" actId="478"/>
          <ac:graphicFrameMkLst>
            <pc:docMk/>
            <pc:sldMk cId="3949564989" sldId="288"/>
            <ac:graphicFrameMk id="10" creationId="{C130D833-6DD4-48A8-8929-AADB2AA1E02F}"/>
          </ac:graphicFrameMkLst>
        </pc:graphicFrameChg>
        <pc:graphicFrameChg chg="add mod">
          <ac:chgData name="Sanja Saler" userId="5d94baad-2bf6-44ad-8d4f-17a473c9af54" providerId="ADAL" clId="{D496D6BB-AD07-429E-8DB9-EBD042B514A2}" dt="2024-08-02T12:26:14.793" v="2315" actId="1076"/>
          <ac:graphicFrameMkLst>
            <pc:docMk/>
            <pc:sldMk cId="3949564989" sldId="288"/>
            <ac:graphicFrameMk id="12" creationId="{C2359A3C-49D3-474F-8EEB-E71C16727791}"/>
          </ac:graphicFrameMkLst>
        </pc:graphicFrameChg>
        <pc:picChg chg="mod">
          <ac:chgData name="Sanja Saler" userId="5d94baad-2bf6-44ad-8d4f-17a473c9af54" providerId="ADAL" clId="{D496D6BB-AD07-429E-8DB9-EBD042B514A2}" dt="2024-08-02T12:23:43.568" v="2274" actId="26606"/>
          <ac:picMkLst>
            <pc:docMk/>
            <pc:sldMk cId="3949564989" sldId="288"/>
            <ac:picMk id="6" creationId="{C6A1C887-373C-244C-83B9-060D4042E918}"/>
          </ac:picMkLst>
        </pc:picChg>
        <pc:cxnChg chg="add">
          <ac:chgData name="Sanja Saler" userId="5d94baad-2bf6-44ad-8d4f-17a473c9af54" providerId="ADAL" clId="{D496D6BB-AD07-429E-8DB9-EBD042B514A2}" dt="2024-08-02T12:23:43.568" v="2274" actId="26606"/>
          <ac:cxnSpMkLst>
            <pc:docMk/>
            <pc:sldMk cId="3949564989" sldId="288"/>
            <ac:cxnSpMk id="37" creationId="{249EDD1B-F94D-B4E6-ACAA-566B9A26FDE3}"/>
          </ac:cxnSpMkLst>
        </pc:cxnChg>
      </pc:sldChg>
      <pc:sldChg chg="addSp delSp modSp del mod setBg setClrOvrMap">
        <pc:chgData name="Sanja Saler" userId="5d94baad-2bf6-44ad-8d4f-17a473c9af54" providerId="ADAL" clId="{D496D6BB-AD07-429E-8DB9-EBD042B514A2}" dt="2024-08-02T13:06:27.250" v="3143" actId="47"/>
        <pc:sldMkLst>
          <pc:docMk/>
          <pc:sldMk cId="3975877814" sldId="289"/>
        </pc:sldMkLst>
        <pc:spChg chg="mod">
          <ac:chgData name="Sanja Saler" userId="5d94baad-2bf6-44ad-8d4f-17a473c9af54" providerId="ADAL" clId="{D496D6BB-AD07-429E-8DB9-EBD042B514A2}" dt="2024-08-02T12:30:11.368" v="2380" actId="1076"/>
          <ac:spMkLst>
            <pc:docMk/>
            <pc:sldMk cId="3975877814" sldId="289"/>
            <ac:spMk id="4" creationId="{00000000-0000-0000-0000-000000000000}"/>
          </ac:spMkLst>
        </pc:spChg>
        <pc:spChg chg="mod">
          <ac:chgData name="Sanja Saler" userId="5d94baad-2bf6-44ad-8d4f-17a473c9af54" providerId="ADAL" clId="{D496D6BB-AD07-429E-8DB9-EBD042B514A2}" dt="2024-08-02T12:29:57.920" v="2377" actId="26606"/>
          <ac:spMkLst>
            <pc:docMk/>
            <pc:sldMk cId="3975877814" sldId="289"/>
            <ac:spMk id="7" creationId="{A379FB60-0314-964E-A0AF-792160117CEC}"/>
          </ac:spMkLst>
        </pc:spChg>
        <pc:spChg chg="mod ord">
          <ac:chgData name="Sanja Saler" userId="5d94baad-2bf6-44ad-8d4f-17a473c9af54" providerId="ADAL" clId="{D496D6BB-AD07-429E-8DB9-EBD042B514A2}" dt="2024-08-02T12:29:57.920" v="2377" actId="26606"/>
          <ac:spMkLst>
            <pc:docMk/>
            <pc:sldMk cId="3975877814" sldId="289"/>
            <ac:spMk id="9" creationId="{58722EC5-9ECD-447A-A2F8-9EF022B4051A}"/>
          </ac:spMkLst>
        </pc:spChg>
        <pc:spChg chg="mod">
          <ac:chgData name="Sanja Saler" userId="5d94baad-2bf6-44ad-8d4f-17a473c9af54" providerId="ADAL" clId="{D496D6BB-AD07-429E-8DB9-EBD042B514A2}" dt="2024-08-02T12:30:16.152" v="2382" actId="1076"/>
          <ac:spMkLst>
            <pc:docMk/>
            <pc:sldMk cId="3975877814" sldId="289"/>
            <ac:spMk id="11" creationId="{1A960BDD-7180-4B8A-931F-BD89979092B9}"/>
          </ac:spMkLst>
        </pc:spChg>
        <pc:spChg chg="add del">
          <ac:chgData name="Sanja Saler" userId="5d94baad-2bf6-44ad-8d4f-17a473c9af54" providerId="ADAL" clId="{D496D6BB-AD07-429E-8DB9-EBD042B514A2}" dt="2024-08-02T12:29:57.904" v="2376" actId="26606"/>
          <ac:spMkLst>
            <pc:docMk/>
            <pc:sldMk cId="3975877814" sldId="289"/>
            <ac:spMk id="16" creationId="{CED4ADB3-C6E5-44F4-960B-D8CDEC8E8A29}"/>
          </ac:spMkLst>
        </pc:spChg>
        <pc:spChg chg="add del">
          <ac:chgData name="Sanja Saler" userId="5d94baad-2bf6-44ad-8d4f-17a473c9af54" providerId="ADAL" clId="{D496D6BB-AD07-429E-8DB9-EBD042B514A2}" dt="2024-08-02T12:29:57.904" v="2376" actId="26606"/>
          <ac:spMkLst>
            <pc:docMk/>
            <pc:sldMk cId="3975877814" sldId="289"/>
            <ac:spMk id="22" creationId="{E46B98A5-2874-4160-A801-37F774304EC1}"/>
          </ac:spMkLst>
        </pc:spChg>
        <pc:spChg chg="add">
          <ac:chgData name="Sanja Saler" userId="5d94baad-2bf6-44ad-8d4f-17a473c9af54" providerId="ADAL" clId="{D496D6BB-AD07-429E-8DB9-EBD042B514A2}" dt="2024-08-02T12:29:57.920" v="2377" actId="26606"/>
          <ac:spMkLst>
            <pc:docMk/>
            <pc:sldMk cId="3975877814" sldId="289"/>
            <ac:spMk id="29" creationId="{0288C6B4-AFC3-407F-A595-EFFD38D4CCAF}"/>
          </ac:spMkLst>
        </pc:spChg>
        <pc:spChg chg="add">
          <ac:chgData name="Sanja Saler" userId="5d94baad-2bf6-44ad-8d4f-17a473c9af54" providerId="ADAL" clId="{D496D6BB-AD07-429E-8DB9-EBD042B514A2}" dt="2024-08-02T12:29:57.920" v="2377" actId="26606"/>
          <ac:spMkLst>
            <pc:docMk/>
            <pc:sldMk cId="3975877814" sldId="289"/>
            <ac:spMk id="30" creationId="{CF236821-17FE-429B-8D2C-08E13A64EA40}"/>
          </ac:spMkLst>
        </pc:spChg>
        <pc:spChg chg="add">
          <ac:chgData name="Sanja Saler" userId="5d94baad-2bf6-44ad-8d4f-17a473c9af54" providerId="ADAL" clId="{D496D6BB-AD07-429E-8DB9-EBD042B514A2}" dt="2024-08-02T12:29:57.920" v="2377" actId="26606"/>
          <ac:spMkLst>
            <pc:docMk/>
            <pc:sldMk cId="3975877814" sldId="289"/>
            <ac:spMk id="31" creationId="{C0BDBCD2-E081-43AB-9119-C55465E59757}"/>
          </ac:spMkLst>
        </pc:spChg>
        <pc:spChg chg="add">
          <ac:chgData name="Sanja Saler" userId="5d94baad-2bf6-44ad-8d4f-17a473c9af54" providerId="ADAL" clId="{D496D6BB-AD07-429E-8DB9-EBD042B514A2}" dt="2024-08-02T12:29:57.920" v="2377" actId="26606"/>
          <ac:spMkLst>
            <pc:docMk/>
            <pc:sldMk cId="3975877814" sldId="289"/>
            <ac:spMk id="32" creationId="{98E79BE4-34FE-485A-98A5-92CE8F7C4743}"/>
          </ac:spMkLst>
        </pc:spChg>
        <pc:spChg chg="add">
          <ac:chgData name="Sanja Saler" userId="5d94baad-2bf6-44ad-8d4f-17a473c9af54" providerId="ADAL" clId="{D496D6BB-AD07-429E-8DB9-EBD042B514A2}" dt="2024-08-02T12:29:57.920" v="2377" actId="26606"/>
          <ac:spMkLst>
            <pc:docMk/>
            <pc:sldMk cId="3975877814" sldId="289"/>
            <ac:spMk id="33" creationId="{7A5F0580-5EE9-419F-96EE-B6529EF6E7D0}"/>
          </ac:spMkLst>
        </pc:spChg>
        <pc:grpChg chg="add del">
          <ac:chgData name="Sanja Saler" userId="5d94baad-2bf6-44ad-8d4f-17a473c9af54" providerId="ADAL" clId="{D496D6BB-AD07-429E-8DB9-EBD042B514A2}" dt="2024-08-02T12:29:57.904" v="2376" actId="26606"/>
          <ac:grpSpMkLst>
            <pc:docMk/>
            <pc:sldMk cId="3975877814" sldId="289"/>
            <ac:grpSpMk id="18" creationId="{D2A542E6-1924-4FE2-89D1-3CB19468C1F6}"/>
          </ac:grpSpMkLst>
        </pc:grpChg>
        <pc:grpChg chg="add del">
          <ac:chgData name="Sanja Saler" userId="5d94baad-2bf6-44ad-8d4f-17a473c9af54" providerId="ADAL" clId="{D496D6BB-AD07-429E-8DB9-EBD042B514A2}" dt="2024-08-02T12:29:57.904" v="2376" actId="26606"/>
          <ac:grpSpMkLst>
            <pc:docMk/>
            <pc:sldMk cId="3975877814" sldId="289"/>
            <ac:grpSpMk id="24" creationId="{21DDE79B-A5E7-4416-9FDF-A11E385102C9}"/>
          </ac:grpSpMkLst>
        </pc:grpChg>
        <pc:graphicFrameChg chg="mod modGraphic">
          <ac:chgData name="Sanja Saler" userId="5d94baad-2bf6-44ad-8d4f-17a473c9af54" providerId="ADAL" clId="{D496D6BB-AD07-429E-8DB9-EBD042B514A2}" dt="2024-08-02T12:30:19.528" v="2383" actId="1076"/>
          <ac:graphicFrameMkLst>
            <pc:docMk/>
            <pc:sldMk cId="3975877814" sldId="289"/>
            <ac:graphicFrameMk id="2" creationId="{7ABD8966-076A-DF4A-8A45-D7EE3963E8A8}"/>
          </ac:graphicFrameMkLst>
        </pc:graphicFrameChg>
        <pc:graphicFrameChg chg="mod">
          <ac:chgData name="Sanja Saler" userId="5d94baad-2bf6-44ad-8d4f-17a473c9af54" providerId="ADAL" clId="{D496D6BB-AD07-429E-8DB9-EBD042B514A2}" dt="2024-08-02T12:30:23.562" v="2384" actId="1076"/>
          <ac:graphicFrameMkLst>
            <pc:docMk/>
            <pc:sldMk cId="3975877814" sldId="289"/>
            <ac:graphicFrameMk id="8" creationId="{A36629C7-D486-4820-BAFF-FFA6C40C23F6}"/>
          </ac:graphicFrameMkLst>
        </pc:graphicFrameChg>
        <pc:picChg chg="mod">
          <ac:chgData name="Sanja Saler" userId="5d94baad-2bf6-44ad-8d4f-17a473c9af54" providerId="ADAL" clId="{D496D6BB-AD07-429E-8DB9-EBD042B514A2}" dt="2024-08-02T12:29:57.920" v="2377" actId="26606"/>
          <ac:picMkLst>
            <pc:docMk/>
            <pc:sldMk cId="3975877814" sldId="289"/>
            <ac:picMk id="6" creationId="{C6A1C887-373C-244C-83B9-060D4042E918}"/>
          </ac:picMkLst>
        </pc:picChg>
      </pc:sldChg>
      <pc:sldChg chg="addSp delSp modSp mod setBg">
        <pc:chgData name="Sanja Saler" userId="5d94baad-2bf6-44ad-8d4f-17a473c9af54" providerId="ADAL" clId="{D496D6BB-AD07-429E-8DB9-EBD042B514A2}" dt="2024-08-02T12:31:01.632" v="2392" actId="26606"/>
        <pc:sldMkLst>
          <pc:docMk/>
          <pc:sldMk cId="4035605919" sldId="290"/>
        </pc:sldMkLst>
        <pc:spChg chg="add mod">
          <ac:chgData name="Sanja Saler" userId="5d94baad-2bf6-44ad-8d4f-17a473c9af54" providerId="ADAL" clId="{D496D6BB-AD07-429E-8DB9-EBD042B514A2}" dt="2024-08-02T12:31:01.632" v="2392" actId="26606"/>
          <ac:spMkLst>
            <pc:docMk/>
            <pc:sldMk cId="4035605919" sldId="290"/>
            <ac:spMk id="2" creationId="{62214405-AB7B-72D2-0BC7-806706CB872B}"/>
          </ac:spMkLst>
        </pc:spChg>
        <pc:spChg chg="mod">
          <ac:chgData name="Sanja Saler" userId="5d94baad-2bf6-44ad-8d4f-17a473c9af54" providerId="ADAL" clId="{D496D6BB-AD07-429E-8DB9-EBD042B514A2}" dt="2024-08-02T12:31:01.632" v="2392" actId="26606"/>
          <ac:spMkLst>
            <pc:docMk/>
            <pc:sldMk cId="4035605919" sldId="290"/>
            <ac:spMk id="9" creationId="{29D45798-4371-0644-ADD1-E709E9345260}"/>
          </ac:spMkLst>
        </pc:spChg>
        <pc:spChg chg="mod ord">
          <ac:chgData name="Sanja Saler" userId="5d94baad-2bf6-44ad-8d4f-17a473c9af54" providerId="ADAL" clId="{D496D6BB-AD07-429E-8DB9-EBD042B514A2}" dt="2024-08-02T12:31:01.632" v="2392" actId="26606"/>
          <ac:spMkLst>
            <pc:docMk/>
            <pc:sldMk cId="4035605919" sldId="290"/>
            <ac:spMk id="10" creationId="{381AA65C-BEAE-E046-81D3-4445973E3E27}"/>
          </ac:spMkLst>
        </pc:spChg>
        <pc:spChg chg="mod">
          <ac:chgData name="Sanja Saler" userId="5d94baad-2bf6-44ad-8d4f-17a473c9af54" providerId="ADAL" clId="{D496D6BB-AD07-429E-8DB9-EBD042B514A2}" dt="2024-08-02T12:31:01.632" v="2392" actId="26606"/>
          <ac:spMkLst>
            <pc:docMk/>
            <pc:sldMk cId="4035605919" sldId="290"/>
            <ac:spMk id="30" creationId="{7E03B501-F908-6E4C-887C-6C0D260179FF}"/>
          </ac:spMkLst>
        </pc:spChg>
        <pc:spChg chg="mod">
          <ac:chgData name="Sanja Saler" userId="5d94baad-2bf6-44ad-8d4f-17a473c9af54" providerId="ADAL" clId="{D496D6BB-AD07-429E-8DB9-EBD042B514A2}" dt="2024-08-02T12:31:01.632" v="2392" actId="26606"/>
          <ac:spMkLst>
            <pc:docMk/>
            <pc:sldMk cId="4035605919" sldId="290"/>
            <ac:spMk id="33" creationId="{F1BE593B-A453-4B6F-9667-FC99C5B9E7FD}"/>
          </ac:spMkLst>
        </pc:spChg>
        <pc:spChg chg="mod">
          <ac:chgData name="Sanja Saler" userId="5d94baad-2bf6-44ad-8d4f-17a473c9af54" providerId="ADAL" clId="{D496D6BB-AD07-429E-8DB9-EBD042B514A2}" dt="2024-08-02T12:31:01.632" v="2392" actId="26606"/>
          <ac:spMkLst>
            <pc:docMk/>
            <pc:sldMk cId="4035605919" sldId="290"/>
            <ac:spMk id="37" creationId="{C54B0820-34DD-41B8-BE0C-58A8BB940DE2}"/>
          </ac:spMkLst>
        </pc:spChg>
        <pc:spChg chg="mod">
          <ac:chgData name="Sanja Saler" userId="5d94baad-2bf6-44ad-8d4f-17a473c9af54" providerId="ADAL" clId="{D496D6BB-AD07-429E-8DB9-EBD042B514A2}" dt="2024-08-02T12:31:01.632" v="2392" actId="26606"/>
          <ac:spMkLst>
            <pc:docMk/>
            <pc:sldMk cId="4035605919" sldId="290"/>
            <ac:spMk id="38" creationId="{A669D9AB-450F-471F-8B70-E39AE10E8828}"/>
          </ac:spMkLst>
        </pc:spChg>
        <pc:spChg chg="mod">
          <ac:chgData name="Sanja Saler" userId="5d94baad-2bf6-44ad-8d4f-17a473c9af54" providerId="ADAL" clId="{D496D6BB-AD07-429E-8DB9-EBD042B514A2}" dt="2024-08-02T12:31:01.632" v="2392" actId="26606"/>
          <ac:spMkLst>
            <pc:docMk/>
            <pc:sldMk cId="4035605919" sldId="290"/>
            <ac:spMk id="40" creationId="{8D93E2D6-6C67-4999-A49C-3466C2BB9E02}"/>
          </ac:spMkLst>
        </pc:spChg>
        <pc:spChg chg="add del">
          <ac:chgData name="Sanja Saler" userId="5d94baad-2bf6-44ad-8d4f-17a473c9af54" providerId="ADAL" clId="{D496D6BB-AD07-429E-8DB9-EBD042B514A2}" dt="2024-08-02T12:31:01.616" v="2391" actId="26606"/>
          <ac:spMkLst>
            <pc:docMk/>
            <pc:sldMk cId="4035605919" sldId="290"/>
            <ac:spMk id="45" creationId="{BC68A55F-7B32-44D8-AEE5-1AF40532656C}"/>
          </ac:spMkLst>
        </pc:spChg>
        <pc:spChg chg="add del">
          <ac:chgData name="Sanja Saler" userId="5d94baad-2bf6-44ad-8d4f-17a473c9af54" providerId="ADAL" clId="{D496D6BB-AD07-429E-8DB9-EBD042B514A2}" dt="2024-08-02T12:31:01.616" v="2391" actId="26606"/>
          <ac:spMkLst>
            <pc:docMk/>
            <pc:sldMk cId="4035605919" sldId="290"/>
            <ac:spMk id="47" creationId="{CD1AAA2C-FBBE-42AA-B869-31D524B7653F}"/>
          </ac:spMkLst>
        </pc:spChg>
        <pc:spChg chg="add del">
          <ac:chgData name="Sanja Saler" userId="5d94baad-2bf6-44ad-8d4f-17a473c9af54" providerId="ADAL" clId="{D496D6BB-AD07-429E-8DB9-EBD042B514A2}" dt="2024-08-02T12:31:01.616" v="2391" actId="26606"/>
          <ac:spMkLst>
            <pc:docMk/>
            <pc:sldMk cId="4035605919" sldId="290"/>
            <ac:spMk id="49" creationId="{5F937BBF-9326-4230-AB1B-F1795E350559}"/>
          </ac:spMkLst>
        </pc:spChg>
        <pc:spChg chg="add">
          <ac:chgData name="Sanja Saler" userId="5d94baad-2bf6-44ad-8d4f-17a473c9af54" providerId="ADAL" clId="{D496D6BB-AD07-429E-8DB9-EBD042B514A2}" dt="2024-08-02T12:31:01.632" v="2392" actId="26606"/>
          <ac:spMkLst>
            <pc:docMk/>
            <pc:sldMk cId="4035605919" sldId="290"/>
            <ac:spMk id="51" creationId="{7DA1F35B-C8F7-4A5A-9339-7DA4D785B300}"/>
          </ac:spMkLst>
        </pc:spChg>
        <pc:spChg chg="add">
          <ac:chgData name="Sanja Saler" userId="5d94baad-2bf6-44ad-8d4f-17a473c9af54" providerId="ADAL" clId="{D496D6BB-AD07-429E-8DB9-EBD042B514A2}" dt="2024-08-02T12:31:01.632" v="2392" actId="26606"/>
          <ac:spMkLst>
            <pc:docMk/>
            <pc:sldMk cId="4035605919" sldId="290"/>
            <ac:spMk id="52" creationId="{B2D4AD41-40DA-4A81-92F5-B6E3BA1ED82A}"/>
          </ac:spMkLst>
        </pc:spChg>
        <pc:picChg chg="mod">
          <ac:chgData name="Sanja Saler" userId="5d94baad-2bf6-44ad-8d4f-17a473c9af54" providerId="ADAL" clId="{D496D6BB-AD07-429E-8DB9-EBD042B514A2}" dt="2024-08-02T12:31:01.632" v="2392" actId="26606"/>
          <ac:picMkLst>
            <pc:docMk/>
            <pc:sldMk cId="4035605919" sldId="290"/>
            <ac:picMk id="29" creationId="{C5C2DED2-6DC1-8C4A-95DB-AF27C9647ADE}"/>
          </ac:picMkLst>
        </pc:picChg>
        <pc:picChg chg="mod">
          <ac:chgData name="Sanja Saler" userId="5d94baad-2bf6-44ad-8d4f-17a473c9af54" providerId="ADAL" clId="{D496D6BB-AD07-429E-8DB9-EBD042B514A2}" dt="2024-08-02T12:31:01.632" v="2392" actId="26606"/>
          <ac:picMkLst>
            <pc:docMk/>
            <pc:sldMk cId="4035605919" sldId="290"/>
            <ac:picMk id="32" creationId="{5860E8F9-B834-4312-92D5-D5BF3145C868}"/>
          </ac:picMkLst>
        </pc:picChg>
        <pc:cxnChg chg="mod">
          <ac:chgData name="Sanja Saler" userId="5d94baad-2bf6-44ad-8d4f-17a473c9af54" providerId="ADAL" clId="{D496D6BB-AD07-429E-8DB9-EBD042B514A2}" dt="2024-08-02T12:31:01.632" v="2392" actId="26606"/>
          <ac:cxnSpMkLst>
            <pc:docMk/>
            <pc:sldMk cId="4035605919" sldId="290"/>
            <ac:cxnSpMk id="36" creationId="{4F369DEE-EE05-4873-B0C0-4CF5C6EE6756}"/>
          </ac:cxnSpMkLst>
        </pc:cxnChg>
        <pc:cxnChg chg="mod">
          <ac:chgData name="Sanja Saler" userId="5d94baad-2bf6-44ad-8d4f-17a473c9af54" providerId="ADAL" clId="{D496D6BB-AD07-429E-8DB9-EBD042B514A2}" dt="2024-08-02T12:31:01.632" v="2392" actId="26606"/>
          <ac:cxnSpMkLst>
            <pc:docMk/>
            <pc:sldMk cId="4035605919" sldId="290"/>
            <ac:cxnSpMk id="39" creationId="{8C9CD20D-38DD-4A8C-99C5-1F47F21ABBFE}"/>
          </ac:cxnSpMkLst>
        </pc:cxnChg>
      </pc:sldChg>
      <pc:sldChg chg="addSp delSp modSp mod ord setBg">
        <pc:chgData name="Sanja Saler" userId="5d94baad-2bf6-44ad-8d4f-17a473c9af54" providerId="ADAL" clId="{D496D6BB-AD07-429E-8DB9-EBD042B514A2}" dt="2024-08-02T12:48:16.246" v="2679" actId="26606"/>
        <pc:sldMkLst>
          <pc:docMk/>
          <pc:sldMk cId="0" sldId="291"/>
        </pc:sldMkLst>
        <pc:spChg chg="del mod">
          <ac:chgData name="Sanja Saler" userId="5d94baad-2bf6-44ad-8d4f-17a473c9af54" providerId="ADAL" clId="{D496D6BB-AD07-429E-8DB9-EBD042B514A2}" dt="2024-07-29T11:36:27.168" v="1426" actId="478"/>
          <ac:spMkLst>
            <pc:docMk/>
            <pc:sldMk cId="0" sldId="291"/>
            <ac:spMk id="2" creationId="{00000000-0000-0000-0000-000000000000}"/>
          </ac:spMkLst>
        </pc:spChg>
        <pc:spChg chg="del mod">
          <ac:chgData name="Sanja Saler" userId="5d94baad-2bf6-44ad-8d4f-17a473c9af54" providerId="ADAL" clId="{D496D6BB-AD07-429E-8DB9-EBD042B514A2}" dt="2024-07-29T11:36:12.974" v="1421" actId="478"/>
          <ac:spMkLst>
            <pc:docMk/>
            <pc:sldMk cId="0" sldId="291"/>
            <ac:spMk id="3" creationId="{00000000-0000-0000-0000-000000000000}"/>
          </ac:spMkLst>
        </pc:spChg>
        <pc:spChg chg="add del mod">
          <ac:chgData name="Sanja Saler" userId="5d94baad-2bf6-44ad-8d4f-17a473c9af54" providerId="ADAL" clId="{D496D6BB-AD07-429E-8DB9-EBD042B514A2}" dt="2024-07-29T11:36:16.902" v="1424" actId="478"/>
          <ac:spMkLst>
            <pc:docMk/>
            <pc:sldMk cId="0" sldId="291"/>
            <ac:spMk id="4" creationId="{E54F5443-6A95-FC8C-8A87-4AD6C473716E}"/>
          </ac:spMkLst>
        </pc:spChg>
        <pc:spChg chg="add del mod">
          <ac:chgData name="Sanja Saler" userId="5d94baad-2bf6-44ad-8d4f-17a473c9af54" providerId="ADAL" clId="{D496D6BB-AD07-429E-8DB9-EBD042B514A2}" dt="2024-07-29T11:38:29.878" v="1457" actId="478"/>
          <ac:spMkLst>
            <pc:docMk/>
            <pc:sldMk cId="0" sldId="291"/>
            <ac:spMk id="5" creationId="{F979B5CF-F6E5-A0DF-A448-71165FA5E16D}"/>
          </ac:spMkLst>
        </pc:spChg>
        <pc:spChg chg="add mod ord">
          <ac:chgData name="Sanja Saler" userId="5d94baad-2bf6-44ad-8d4f-17a473c9af54" providerId="ADAL" clId="{D496D6BB-AD07-429E-8DB9-EBD042B514A2}" dt="2024-08-02T12:48:16.246" v="2679" actId="26606"/>
          <ac:spMkLst>
            <pc:docMk/>
            <pc:sldMk cId="0" sldId="291"/>
            <ac:spMk id="5" creationId="{FCDA5BFB-FB6A-F247-B367-73AF7B5C6482}"/>
          </ac:spMkLst>
        </pc:spChg>
        <pc:spChg chg="add del mod">
          <ac:chgData name="Sanja Saler" userId="5d94baad-2bf6-44ad-8d4f-17a473c9af54" providerId="ADAL" clId="{D496D6BB-AD07-429E-8DB9-EBD042B514A2}" dt="2024-07-29T11:36:28.606" v="1427" actId="478"/>
          <ac:spMkLst>
            <pc:docMk/>
            <pc:sldMk cId="0" sldId="291"/>
            <ac:spMk id="7" creationId="{33E37B5C-D3A1-EB08-D722-18B76CF7EA72}"/>
          </ac:spMkLst>
        </pc:spChg>
        <pc:spChg chg="add del mod">
          <ac:chgData name="Sanja Saler" userId="5d94baad-2bf6-44ad-8d4f-17a473c9af54" providerId="ADAL" clId="{D496D6BB-AD07-429E-8DB9-EBD042B514A2}" dt="2024-07-29T11:38:31.292" v="1459" actId="478"/>
          <ac:spMkLst>
            <pc:docMk/>
            <pc:sldMk cId="0" sldId="291"/>
            <ac:spMk id="10" creationId="{9B2685EA-B756-2B9D-BC6A-726EC9C2ABD7}"/>
          </ac:spMkLst>
        </pc:spChg>
        <pc:spChg chg="mod">
          <ac:chgData name="Sanja Saler" userId="5d94baad-2bf6-44ad-8d4f-17a473c9af54" providerId="ADAL" clId="{D496D6BB-AD07-429E-8DB9-EBD042B514A2}" dt="2024-07-29T11:36:45.969" v="1430"/>
          <ac:spMkLst>
            <pc:docMk/>
            <pc:sldMk cId="0" sldId="291"/>
            <ac:spMk id="16" creationId="{8B02E942-3425-2B12-E77B-F40D7CAFC17C}"/>
          </ac:spMkLst>
        </pc:spChg>
        <pc:spChg chg="mod">
          <ac:chgData name="Sanja Saler" userId="5d94baad-2bf6-44ad-8d4f-17a473c9af54" providerId="ADAL" clId="{D496D6BB-AD07-429E-8DB9-EBD042B514A2}" dt="2024-07-29T11:37:07.362" v="1434"/>
          <ac:spMkLst>
            <pc:docMk/>
            <pc:sldMk cId="0" sldId="291"/>
            <ac:spMk id="20" creationId="{4C80DAD3-293F-81C2-F51F-074AD4381EA4}"/>
          </ac:spMkLst>
        </pc:spChg>
        <pc:spChg chg="add del mod">
          <ac:chgData name="Sanja Saler" userId="5d94baad-2bf6-44ad-8d4f-17a473c9af54" providerId="ADAL" clId="{D496D6BB-AD07-429E-8DB9-EBD042B514A2}" dt="2024-07-29T11:38:54.384" v="1466" actId="478"/>
          <ac:spMkLst>
            <pc:docMk/>
            <pc:sldMk cId="0" sldId="291"/>
            <ac:spMk id="22" creationId="{FFA2F769-B29D-30E0-C4CF-F3752F08A7C0}"/>
          </ac:spMkLst>
        </pc:spChg>
        <pc:spChg chg="add del mod">
          <ac:chgData name="Sanja Saler" userId="5d94baad-2bf6-44ad-8d4f-17a473c9af54" providerId="ADAL" clId="{D496D6BB-AD07-429E-8DB9-EBD042B514A2}" dt="2024-07-29T11:38:57.242" v="1467" actId="478"/>
          <ac:spMkLst>
            <pc:docMk/>
            <pc:sldMk cId="0" sldId="291"/>
            <ac:spMk id="23" creationId="{095903EC-D4F4-A755-A26C-E495270531BA}"/>
          </ac:spMkLst>
        </pc:spChg>
        <pc:spChg chg="add del mod">
          <ac:chgData name="Sanja Saler" userId="5d94baad-2bf6-44ad-8d4f-17a473c9af54" providerId="ADAL" clId="{D496D6BB-AD07-429E-8DB9-EBD042B514A2}" dt="2024-08-02T12:10:02.962" v="1912" actId="478"/>
          <ac:spMkLst>
            <pc:docMk/>
            <pc:sldMk cId="0" sldId="291"/>
            <ac:spMk id="24" creationId="{F2CD88E0-4540-2225-C775-989AB32E4DF1}"/>
          </ac:spMkLst>
        </pc:spChg>
        <pc:spChg chg="add del">
          <ac:chgData name="Sanja Saler" userId="5d94baad-2bf6-44ad-8d4f-17a473c9af54" providerId="ADAL" clId="{D496D6BB-AD07-429E-8DB9-EBD042B514A2}" dt="2024-08-02T12:47:31.265" v="2666" actId="26606"/>
          <ac:spMkLst>
            <pc:docMk/>
            <pc:sldMk cId="0" sldId="291"/>
            <ac:spMk id="30" creationId="{352BEC0E-22F8-46D0-9632-375DB541B06C}"/>
          </ac:spMkLst>
        </pc:spChg>
        <pc:spChg chg="add del">
          <ac:chgData name="Sanja Saler" userId="5d94baad-2bf6-44ad-8d4f-17a473c9af54" providerId="ADAL" clId="{D496D6BB-AD07-429E-8DB9-EBD042B514A2}" dt="2024-08-02T12:47:31.265" v="2666" actId="26606"/>
          <ac:spMkLst>
            <pc:docMk/>
            <pc:sldMk cId="0" sldId="291"/>
            <ac:spMk id="32" creationId="{3FCFB1DE-0B7E-48CC-BA90-B2AB0889F9D6}"/>
          </ac:spMkLst>
        </pc:spChg>
        <pc:spChg chg="add del">
          <ac:chgData name="Sanja Saler" userId="5d94baad-2bf6-44ad-8d4f-17a473c9af54" providerId="ADAL" clId="{D496D6BB-AD07-429E-8DB9-EBD042B514A2}" dt="2024-08-02T12:48:16.246" v="2679" actId="26606"/>
          <ac:spMkLst>
            <pc:docMk/>
            <pc:sldMk cId="0" sldId="291"/>
            <ac:spMk id="37" creationId="{6B92FAF7-0AD3-4B47-9111-D0E9CD79E247}"/>
          </ac:spMkLst>
        </pc:spChg>
        <pc:spChg chg="add del">
          <ac:chgData name="Sanja Saler" userId="5d94baad-2bf6-44ad-8d4f-17a473c9af54" providerId="ADAL" clId="{D496D6BB-AD07-429E-8DB9-EBD042B514A2}" dt="2024-08-02T12:48:11.126" v="2674" actId="26606"/>
          <ac:spMkLst>
            <pc:docMk/>
            <pc:sldMk cId="0" sldId="291"/>
            <ac:spMk id="54" creationId="{352BEC0E-22F8-46D0-9632-375DB541B06C}"/>
          </ac:spMkLst>
        </pc:spChg>
        <pc:spChg chg="add del">
          <ac:chgData name="Sanja Saler" userId="5d94baad-2bf6-44ad-8d4f-17a473c9af54" providerId="ADAL" clId="{D496D6BB-AD07-429E-8DB9-EBD042B514A2}" dt="2024-08-02T12:48:11.126" v="2674" actId="26606"/>
          <ac:spMkLst>
            <pc:docMk/>
            <pc:sldMk cId="0" sldId="291"/>
            <ac:spMk id="56" creationId="{3FCFB1DE-0B7E-48CC-BA90-B2AB0889F9D6}"/>
          </ac:spMkLst>
        </pc:spChg>
        <pc:spChg chg="add">
          <ac:chgData name="Sanja Saler" userId="5d94baad-2bf6-44ad-8d4f-17a473c9af54" providerId="ADAL" clId="{D496D6BB-AD07-429E-8DB9-EBD042B514A2}" dt="2024-08-02T12:48:16.246" v="2679" actId="26606"/>
          <ac:spMkLst>
            <pc:docMk/>
            <pc:sldMk cId="0" sldId="291"/>
            <ac:spMk id="58" creationId="{CC552A98-EF7D-4D42-AB69-066B786AB55B}"/>
          </ac:spMkLst>
        </pc:spChg>
        <pc:spChg chg="add del">
          <ac:chgData name="Sanja Saler" userId="5d94baad-2bf6-44ad-8d4f-17a473c9af54" providerId="ADAL" clId="{D496D6BB-AD07-429E-8DB9-EBD042B514A2}" dt="2024-08-02T12:48:14.274" v="2676" actId="26606"/>
          <ac:spMkLst>
            <pc:docMk/>
            <pc:sldMk cId="0" sldId="291"/>
            <ac:spMk id="59" creationId="{AAAE94E3-A7DB-4868-B1E3-E49703488BBC}"/>
          </ac:spMkLst>
        </pc:spChg>
        <pc:spChg chg="add del">
          <ac:chgData name="Sanja Saler" userId="5d94baad-2bf6-44ad-8d4f-17a473c9af54" providerId="ADAL" clId="{D496D6BB-AD07-429E-8DB9-EBD042B514A2}" dt="2024-08-02T12:48:14.274" v="2676" actId="26606"/>
          <ac:spMkLst>
            <pc:docMk/>
            <pc:sldMk cId="0" sldId="291"/>
            <ac:spMk id="60" creationId="{3873B707-463F-40B0-8227-E8CC6C67EB25}"/>
          </ac:spMkLst>
        </pc:spChg>
        <pc:spChg chg="add del">
          <ac:chgData name="Sanja Saler" userId="5d94baad-2bf6-44ad-8d4f-17a473c9af54" providerId="ADAL" clId="{D496D6BB-AD07-429E-8DB9-EBD042B514A2}" dt="2024-08-02T12:48:14.274" v="2676" actId="26606"/>
          <ac:spMkLst>
            <pc:docMk/>
            <pc:sldMk cId="0" sldId="291"/>
            <ac:spMk id="62" creationId="{C13237C8-E62C-4F0D-A318-BD6FB6C2D138}"/>
          </ac:spMkLst>
        </pc:spChg>
        <pc:spChg chg="add del">
          <ac:chgData name="Sanja Saler" userId="5d94baad-2bf6-44ad-8d4f-17a473c9af54" providerId="ADAL" clId="{D496D6BB-AD07-429E-8DB9-EBD042B514A2}" dt="2024-08-02T12:48:14.274" v="2676" actId="26606"/>
          <ac:spMkLst>
            <pc:docMk/>
            <pc:sldMk cId="0" sldId="291"/>
            <ac:spMk id="64" creationId="{19C9EAEA-39D0-4B0E-A0EB-51E7B26740B1}"/>
          </ac:spMkLst>
        </pc:spChg>
        <pc:spChg chg="add del">
          <ac:chgData name="Sanja Saler" userId="5d94baad-2bf6-44ad-8d4f-17a473c9af54" providerId="ADAL" clId="{D496D6BB-AD07-429E-8DB9-EBD042B514A2}" dt="2024-08-02T12:48:14.274" v="2676" actId="26606"/>
          <ac:spMkLst>
            <pc:docMk/>
            <pc:sldMk cId="0" sldId="291"/>
            <ac:spMk id="66" creationId="{8CB5D2D7-DF65-4E86-BFBA-FFB9B5ACEB64}"/>
          </ac:spMkLst>
        </pc:spChg>
        <pc:spChg chg="add del">
          <ac:chgData name="Sanja Saler" userId="5d94baad-2bf6-44ad-8d4f-17a473c9af54" providerId="ADAL" clId="{D496D6BB-AD07-429E-8DB9-EBD042B514A2}" dt="2024-08-02T12:48:16.231" v="2678" actId="26606"/>
          <ac:spMkLst>
            <pc:docMk/>
            <pc:sldMk cId="0" sldId="291"/>
            <ac:spMk id="68" creationId="{3C2FC81D-C43B-D6D3-660A-B463918C2AB1}"/>
          </ac:spMkLst>
        </pc:spChg>
        <pc:spChg chg="add">
          <ac:chgData name="Sanja Saler" userId="5d94baad-2bf6-44ad-8d4f-17a473c9af54" providerId="ADAL" clId="{D496D6BB-AD07-429E-8DB9-EBD042B514A2}" dt="2024-08-02T12:48:16.246" v="2679" actId="26606"/>
          <ac:spMkLst>
            <pc:docMk/>
            <pc:sldMk cId="0" sldId="291"/>
            <ac:spMk id="73" creationId="{7CBD15B8-0BC9-4CCF-A526-A1E45F6F7ECD}"/>
          </ac:spMkLst>
        </pc:spChg>
        <pc:spChg chg="add">
          <ac:chgData name="Sanja Saler" userId="5d94baad-2bf6-44ad-8d4f-17a473c9af54" providerId="ADAL" clId="{D496D6BB-AD07-429E-8DB9-EBD042B514A2}" dt="2024-08-02T12:48:16.246" v="2679" actId="26606"/>
          <ac:spMkLst>
            <pc:docMk/>
            <pc:sldMk cId="0" sldId="291"/>
            <ac:spMk id="74" creationId="{90464369-70FA-42AF-948F-80664CA7BFE5}"/>
          </ac:spMkLst>
        </pc:spChg>
        <pc:spChg chg="add">
          <ac:chgData name="Sanja Saler" userId="5d94baad-2bf6-44ad-8d4f-17a473c9af54" providerId="ADAL" clId="{D496D6BB-AD07-429E-8DB9-EBD042B514A2}" dt="2024-08-02T12:48:16.246" v="2679" actId="26606"/>
          <ac:spMkLst>
            <pc:docMk/>
            <pc:sldMk cId="0" sldId="291"/>
            <ac:spMk id="75" creationId="{A648176E-454C-437C-B0FC-9B82FCF32B24}"/>
          </ac:spMkLst>
        </pc:spChg>
        <pc:spChg chg="add">
          <ac:chgData name="Sanja Saler" userId="5d94baad-2bf6-44ad-8d4f-17a473c9af54" providerId="ADAL" clId="{D496D6BB-AD07-429E-8DB9-EBD042B514A2}" dt="2024-08-02T12:48:16.246" v="2679" actId="26606"/>
          <ac:spMkLst>
            <pc:docMk/>
            <pc:sldMk cId="0" sldId="291"/>
            <ac:spMk id="76" creationId="{A6604B49-AD5C-4590-B051-06C8222ECD99}"/>
          </ac:spMkLst>
        </pc:spChg>
        <pc:spChg chg="add">
          <ac:chgData name="Sanja Saler" userId="5d94baad-2bf6-44ad-8d4f-17a473c9af54" providerId="ADAL" clId="{D496D6BB-AD07-429E-8DB9-EBD042B514A2}" dt="2024-08-02T12:48:16.246" v="2679" actId="26606"/>
          <ac:spMkLst>
            <pc:docMk/>
            <pc:sldMk cId="0" sldId="291"/>
            <ac:spMk id="77" creationId="{CD6F001B-9B1B-4EC4-9A93-3773EBC951C5}"/>
          </ac:spMkLst>
        </pc:spChg>
        <pc:grpChg chg="add del mod">
          <ac:chgData name="Sanja Saler" userId="5d94baad-2bf6-44ad-8d4f-17a473c9af54" providerId="ADAL" clId="{D496D6BB-AD07-429E-8DB9-EBD042B514A2}" dt="2024-07-29T11:38:28.512" v="1456" actId="478"/>
          <ac:grpSpMkLst>
            <pc:docMk/>
            <pc:sldMk cId="0" sldId="291"/>
            <ac:grpSpMk id="11" creationId="{3414A96F-4126-8C44-1A09-CC8A2B502018}"/>
          </ac:grpSpMkLst>
        </pc:grpChg>
        <pc:grpChg chg="add del mod">
          <ac:chgData name="Sanja Saler" userId="5d94baad-2bf6-44ad-8d4f-17a473c9af54" providerId="ADAL" clId="{D496D6BB-AD07-429E-8DB9-EBD042B514A2}" dt="2024-07-29T11:38:27.695" v="1455" actId="478"/>
          <ac:grpSpMkLst>
            <pc:docMk/>
            <pc:sldMk cId="0" sldId="291"/>
            <ac:grpSpMk id="19" creationId="{A10186B3-CF50-FAF7-F40F-4A821318483A}"/>
          </ac:grpSpMkLst>
        </pc:grpChg>
        <pc:grpChg chg="add del">
          <ac:chgData name="Sanja Saler" userId="5d94baad-2bf6-44ad-8d4f-17a473c9af54" providerId="ADAL" clId="{D496D6BB-AD07-429E-8DB9-EBD042B514A2}" dt="2024-08-02T12:48:16.246" v="2679" actId="26606"/>
          <ac:grpSpMkLst>
            <pc:docMk/>
            <pc:sldMk cId="0" sldId="291"/>
            <ac:grpSpMk id="39" creationId="{D6A77139-BADB-4B2C-BD41-B67A4D37D758}"/>
          </ac:grpSpMkLst>
        </pc:grpChg>
        <pc:grpChg chg="add del">
          <ac:chgData name="Sanja Saler" userId="5d94baad-2bf6-44ad-8d4f-17a473c9af54" providerId="ADAL" clId="{D496D6BB-AD07-429E-8DB9-EBD042B514A2}" dt="2024-08-02T12:48:16.246" v="2679" actId="26606"/>
          <ac:grpSpMkLst>
            <pc:docMk/>
            <pc:sldMk cId="0" sldId="291"/>
            <ac:grpSpMk id="45" creationId="{2786ABD8-AB9F-46F2-A7D9-36F1F7338CF9}"/>
          </ac:grpSpMkLst>
        </pc:grpChg>
        <pc:grpChg chg="add del">
          <ac:chgData name="Sanja Saler" userId="5d94baad-2bf6-44ad-8d4f-17a473c9af54" providerId="ADAL" clId="{D496D6BB-AD07-429E-8DB9-EBD042B514A2}" dt="2024-08-02T12:48:14.274" v="2676" actId="26606"/>
          <ac:grpSpMkLst>
            <pc:docMk/>
            <pc:sldMk cId="0" sldId="291"/>
            <ac:grpSpMk id="61" creationId="{1DE889C7-FAD6-4397-98E2-05D503484459}"/>
          </ac:grpSpMkLst>
        </pc:grpChg>
        <pc:grpChg chg="add del">
          <ac:chgData name="Sanja Saler" userId="5d94baad-2bf6-44ad-8d4f-17a473c9af54" providerId="ADAL" clId="{D496D6BB-AD07-429E-8DB9-EBD042B514A2}" dt="2024-08-02T12:48:16.231" v="2678" actId="26606"/>
          <ac:grpSpMkLst>
            <pc:docMk/>
            <pc:sldMk cId="0" sldId="291"/>
            <ac:grpSpMk id="69" creationId="{BDDB3F1B-9976-8542-B149-C66F2061F229}"/>
          </ac:grpSpMkLst>
        </pc:grpChg>
        <pc:picChg chg="add mod ord">
          <ac:chgData name="Sanja Saler" userId="5d94baad-2bf6-44ad-8d4f-17a473c9af54" providerId="ADAL" clId="{D496D6BB-AD07-429E-8DB9-EBD042B514A2}" dt="2024-08-02T12:48:16.246" v="2679" actId="26606"/>
          <ac:picMkLst>
            <pc:docMk/>
            <pc:sldMk cId="0" sldId="291"/>
            <ac:picMk id="3" creationId="{7CA9C0B2-7415-4148-94D4-E4AB4F26E402}"/>
          </ac:picMkLst>
        </pc:picChg>
        <pc:picChg chg="del">
          <ac:chgData name="Sanja Saler" userId="5d94baad-2bf6-44ad-8d4f-17a473c9af54" providerId="ADAL" clId="{D496D6BB-AD07-429E-8DB9-EBD042B514A2}" dt="2024-07-29T10:36:20.598" v="39" actId="478"/>
          <ac:picMkLst>
            <pc:docMk/>
            <pc:sldMk cId="0" sldId="291"/>
            <ac:picMk id="8" creationId="{00000000-0000-0000-0000-000000000000}"/>
          </ac:picMkLst>
        </pc:picChg>
        <pc:picChg chg="mod ord">
          <ac:chgData name="Sanja Saler" userId="5d94baad-2bf6-44ad-8d4f-17a473c9af54" providerId="ADAL" clId="{D496D6BB-AD07-429E-8DB9-EBD042B514A2}" dt="2024-08-02T12:48:16.246" v="2679" actId="26606"/>
          <ac:picMkLst>
            <pc:docMk/>
            <pc:sldMk cId="0" sldId="291"/>
            <ac:picMk id="9" creationId="{00000000-0000-0000-0000-000000000000}"/>
          </ac:picMkLst>
        </pc:picChg>
        <pc:picChg chg="del">
          <ac:chgData name="Sanja Saler" userId="5d94baad-2bf6-44ad-8d4f-17a473c9af54" providerId="ADAL" clId="{D496D6BB-AD07-429E-8DB9-EBD042B514A2}" dt="2024-07-29T10:36:18.966" v="36" actId="478"/>
          <ac:picMkLst>
            <pc:docMk/>
            <pc:sldMk cId="0" sldId="291"/>
            <ac:picMk id="12" creationId="{B20EE33C-0DE9-4402-B24E-F9F1D900C9EF}"/>
          </ac:picMkLst>
        </pc:picChg>
        <pc:picChg chg="del">
          <ac:chgData name="Sanja Saler" userId="5d94baad-2bf6-44ad-8d4f-17a473c9af54" providerId="ADAL" clId="{D496D6BB-AD07-429E-8DB9-EBD042B514A2}" dt="2024-07-29T10:36:18.228" v="35" actId="478"/>
          <ac:picMkLst>
            <pc:docMk/>
            <pc:sldMk cId="0" sldId="291"/>
            <ac:picMk id="13" creationId="{E406924F-B675-48E7-BEF0-2153568DF3D0}"/>
          </ac:picMkLst>
        </pc:picChg>
        <pc:picChg chg="del">
          <ac:chgData name="Sanja Saler" userId="5d94baad-2bf6-44ad-8d4f-17a473c9af54" providerId="ADAL" clId="{D496D6BB-AD07-429E-8DB9-EBD042B514A2}" dt="2024-07-29T10:36:20.048" v="38" actId="478"/>
          <ac:picMkLst>
            <pc:docMk/>
            <pc:sldMk cId="0" sldId="291"/>
            <ac:picMk id="14" creationId="{0653B0C8-0086-4F64-B496-D7E9AFB2AB23}"/>
          </ac:picMkLst>
        </pc:picChg>
        <pc:picChg chg="del">
          <ac:chgData name="Sanja Saler" userId="5d94baad-2bf6-44ad-8d4f-17a473c9af54" providerId="ADAL" clId="{D496D6BB-AD07-429E-8DB9-EBD042B514A2}" dt="2024-07-29T10:36:19.514" v="37" actId="478"/>
          <ac:picMkLst>
            <pc:docMk/>
            <pc:sldMk cId="0" sldId="291"/>
            <ac:picMk id="15" creationId="{FA938458-9DFC-43B0-BE1B-2132B5DBE58D}"/>
          </ac:picMkLst>
        </pc:picChg>
        <pc:picChg chg="mod">
          <ac:chgData name="Sanja Saler" userId="5d94baad-2bf6-44ad-8d4f-17a473c9af54" providerId="ADAL" clId="{D496D6BB-AD07-429E-8DB9-EBD042B514A2}" dt="2024-07-29T11:36:45.969" v="1430"/>
          <ac:picMkLst>
            <pc:docMk/>
            <pc:sldMk cId="0" sldId="291"/>
            <ac:picMk id="17" creationId="{A49A05A8-1E5E-56DD-AD3F-10506E376BEE}"/>
          </ac:picMkLst>
        </pc:picChg>
        <pc:picChg chg="add del mod">
          <ac:chgData name="Sanja Saler" userId="5d94baad-2bf6-44ad-8d4f-17a473c9af54" providerId="ADAL" clId="{D496D6BB-AD07-429E-8DB9-EBD042B514A2}" dt="2024-07-29T11:38:26.860" v="1454" actId="478"/>
          <ac:picMkLst>
            <pc:docMk/>
            <pc:sldMk cId="0" sldId="291"/>
            <ac:picMk id="18" creationId="{66FAEBE2-586D-168E-1255-14D76E254497}"/>
          </ac:picMkLst>
        </pc:picChg>
        <pc:picChg chg="mod">
          <ac:chgData name="Sanja Saler" userId="5d94baad-2bf6-44ad-8d4f-17a473c9af54" providerId="ADAL" clId="{D496D6BB-AD07-429E-8DB9-EBD042B514A2}" dt="2024-07-29T11:37:07.362" v="1434"/>
          <ac:picMkLst>
            <pc:docMk/>
            <pc:sldMk cId="0" sldId="291"/>
            <ac:picMk id="21" creationId="{5C1C58D9-CEF1-4438-E726-E71A66279874}"/>
          </ac:picMkLst>
        </pc:picChg>
        <pc:picChg chg="add del mod">
          <ac:chgData name="Sanja Saler" userId="5d94baad-2bf6-44ad-8d4f-17a473c9af54" providerId="ADAL" clId="{D496D6BB-AD07-429E-8DB9-EBD042B514A2}" dt="2024-08-02T12:10:12.475" v="1916" actId="478"/>
          <ac:picMkLst>
            <pc:docMk/>
            <pc:sldMk cId="0" sldId="291"/>
            <ac:picMk id="25" creationId="{3E3987DA-0BAE-0C39-E360-60841C12EE14}"/>
          </ac:picMkLst>
        </pc:picChg>
      </pc:sldChg>
      <pc:sldChg chg="addSp delSp modSp mod setBg">
        <pc:chgData name="Sanja Saler" userId="5d94baad-2bf6-44ad-8d4f-17a473c9af54" providerId="ADAL" clId="{D496D6BB-AD07-429E-8DB9-EBD042B514A2}" dt="2024-08-02T12:52:58.774" v="2759"/>
        <pc:sldMkLst>
          <pc:docMk/>
          <pc:sldMk cId="3920140896" sldId="292"/>
        </pc:sldMkLst>
        <pc:spChg chg="mod">
          <ac:chgData name="Sanja Saler" userId="5d94baad-2bf6-44ad-8d4f-17a473c9af54" providerId="ADAL" clId="{D496D6BB-AD07-429E-8DB9-EBD042B514A2}" dt="2024-08-02T12:52:26.798" v="2756" actId="1076"/>
          <ac:spMkLst>
            <pc:docMk/>
            <pc:sldMk cId="3920140896" sldId="292"/>
            <ac:spMk id="2" creationId="{075BFC01-C6E1-4B5E-8E27-030CFFD3AA55}"/>
          </ac:spMkLst>
        </pc:spChg>
        <pc:spChg chg="del mod">
          <ac:chgData name="Sanja Saler" userId="5d94baad-2bf6-44ad-8d4f-17a473c9af54" providerId="ADAL" clId="{D496D6BB-AD07-429E-8DB9-EBD042B514A2}" dt="2024-08-02T12:51:20.004" v="2746" actId="478"/>
          <ac:spMkLst>
            <pc:docMk/>
            <pc:sldMk cId="3920140896" sldId="292"/>
            <ac:spMk id="27" creationId="{E1087B66-2193-C148-8C9F-BE9B83EC9975}"/>
          </ac:spMkLst>
        </pc:spChg>
        <pc:spChg chg="mod">
          <ac:chgData name="Sanja Saler" userId="5d94baad-2bf6-44ad-8d4f-17a473c9af54" providerId="ADAL" clId="{D496D6BB-AD07-429E-8DB9-EBD042B514A2}" dt="2024-08-02T12:51:23.520" v="2747" actId="26606"/>
          <ac:spMkLst>
            <pc:docMk/>
            <pc:sldMk cId="3920140896" sldId="292"/>
            <ac:spMk id="28" creationId="{FEE1D4AE-ECCB-954F-A128-933093D9D7C8}"/>
          </ac:spMkLst>
        </pc:spChg>
        <pc:spChg chg="mod">
          <ac:chgData name="Sanja Saler" userId="5d94baad-2bf6-44ad-8d4f-17a473c9af54" providerId="ADAL" clId="{D496D6BB-AD07-429E-8DB9-EBD042B514A2}" dt="2024-08-02T12:51:23.520" v="2747" actId="26606"/>
          <ac:spMkLst>
            <pc:docMk/>
            <pc:sldMk cId="3920140896" sldId="292"/>
            <ac:spMk id="30" creationId="{27570E28-0680-DD43-90A7-62296A127831}"/>
          </ac:spMkLst>
        </pc:spChg>
        <pc:spChg chg="add">
          <ac:chgData name="Sanja Saler" userId="5d94baad-2bf6-44ad-8d4f-17a473c9af54" providerId="ADAL" clId="{D496D6BB-AD07-429E-8DB9-EBD042B514A2}" dt="2024-08-02T12:51:23.520" v="2747" actId="26606"/>
          <ac:spMkLst>
            <pc:docMk/>
            <pc:sldMk cId="3920140896" sldId="292"/>
            <ac:spMk id="32" creationId="{2D2B266D-3625-4584-A5C3-7D3F672CFF30}"/>
          </ac:spMkLst>
        </pc:spChg>
        <pc:spChg chg="add">
          <ac:chgData name="Sanja Saler" userId="5d94baad-2bf6-44ad-8d4f-17a473c9af54" providerId="ADAL" clId="{D496D6BB-AD07-429E-8DB9-EBD042B514A2}" dt="2024-08-02T12:51:23.520" v="2747" actId="26606"/>
          <ac:spMkLst>
            <pc:docMk/>
            <pc:sldMk cId="3920140896" sldId="292"/>
            <ac:spMk id="33" creationId="{C463B99A-73EE-4FBB-B7C4-F9F9BCC25C65}"/>
          </ac:spMkLst>
        </pc:spChg>
        <pc:spChg chg="add del">
          <ac:chgData name="Sanja Saler" userId="5d94baad-2bf6-44ad-8d4f-17a473c9af54" providerId="ADAL" clId="{D496D6BB-AD07-429E-8DB9-EBD042B514A2}" dt="2024-08-02T12:20:31.351" v="2199" actId="26606"/>
          <ac:spMkLst>
            <pc:docMk/>
            <pc:sldMk cId="3920140896" sldId="292"/>
            <ac:spMk id="35" creationId="{C7F55EAC-550A-4BDD-9099-3F20B8FA0EBC}"/>
          </ac:spMkLst>
        </pc:spChg>
        <pc:spChg chg="add del">
          <ac:chgData name="Sanja Saler" userId="5d94baad-2bf6-44ad-8d4f-17a473c9af54" providerId="ADAL" clId="{D496D6BB-AD07-429E-8DB9-EBD042B514A2}" dt="2024-08-02T12:20:31.351" v="2199" actId="26606"/>
          <ac:spMkLst>
            <pc:docMk/>
            <pc:sldMk cId="3920140896" sldId="292"/>
            <ac:spMk id="37" creationId="{DC4F5A5F-493F-49AE-89B6-D5AF5EBC8B0E}"/>
          </ac:spMkLst>
        </pc:spChg>
        <pc:spChg chg="add">
          <ac:chgData name="Sanja Saler" userId="5d94baad-2bf6-44ad-8d4f-17a473c9af54" providerId="ADAL" clId="{D496D6BB-AD07-429E-8DB9-EBD042B514A2}" dt="2024-08-02T12:51:23.520" v="2747" actId="26606"/>
          <ac:spMkLst>
            <pc:docMk/>
            <pc:sldMk cId="3920140896" sldId="292"/>
            <ac:spMk id="39" creationId="{A5D2A5D1-BA0D-47D3-B051-DA7743C46E28}"/>
          </ac:spMkLst>
        </pc:spChg>
        <pc:spChg chg="add del">
          <ac:chgData name="Sanja Saler" userId="5d94baad-2bf6-44ad-8d4f-17a473c9af54" providerId="ADAL" clId="{D496D6BB-AD07-429E-8DB9-EBD042B514A2}" dt="2024-08-02T12:20:32.376" v="2201" actId="26606"/>
          <ac:spMkLst>
            <pc:docMk/>
            <pc:sldMk cId="3920140896" sldId="292"/>
            <ac:spMk id="40" creationId="{86FF76B9-219D-4469-AF87-0236D29032F1}"/>
          </ac:spMkLst>
        </pc:spChg>
        <pc:spChg chg="add del">
          <ac:chgData name="Sanja Saler" userId="5d94baad-2bf6-44ad-8d4f-17a473c9af54" providerId="ADAL" clId="{D496D6BB-AD07-429E-8DB9-EBD042B514A2}" dt="2024-08-02T12:20:32.376" v="2201" actId="26606"/>
          <ac:spMkLst>
            <pc:docMk/>
            <pc:sldMk cId="3920140896" sldId="292"/>
            <ac:spMk id="41" creationId="{2E80C965-DB6D-4F81-9E9E-B027384D0BD6}"/>
          </ac:spMkLst>
        </pc:spChg>
        <pc:spChg chg="add del">
          <ac:chgData name="Sanja Saler" userId="5d94baad-2bf6-44ad-8d4f-17a473c9af54" providerId="ADAL" clId="{D496D6BB-AD07-429E-8DB9-EBD042B514A2}" dt="2024-08-02T12:20:32.376" v="2201" actId="26606"/>
          <ac:spMkLst>
            <pc:docMk/>
            <pc:sldMk cId="3920140896" sldId="292"/>
            <ac:spMk id="43" creationId="{633C5E46-DAC5-4661-9C87-22B08E2A512F}"/>
          </ac:spMkLst>
        </pc:spChg>
        <pc:spChg chg="add del">
          <ac:chgData name="Sanja Saler" userId="5d94baad-2bf6-44ad-8d4f-17a473c9af54" providerId="ADAL" clId="{D496D6BB-AD07-429E-8DB9-EBD042B514A2}" dt="2024-08-02T12:20:33.187" v="2203" actId="26606"/>
          <ac:spMkLst>
            <pc:docMk/>
            <pc:sldMk cId="3920140896" sldId="292"/>
            <ac:spMk id="45" creationId="{C7F55EAC-550A-4BDD-9099-3F20B8FA0EBC}"/>
          </ac:spMkLst>
        </pc:spChg>
        <pc:spChg chg="add del">
          <ac:chgData name="Sanja Saler" userId="5d94baad-2bf6-44ad-8d4f-17a473c9af54" providerId="ADAL" clId="{D496D6BB-AD07-429E-8DB9-EBD042B514A2}" dt="2024-08-02T12:20:33.187" v="2203" actId="26606"/>
          <ac:spMkLst>
            <pc:docMk/>
            <pc:sldMk cId="3920140896" sldId="292"/>
            <ac:spMk id="46" creationId="{DC4F5A5F-493F-49AE-89B6-D5AF5EBC8B0E}"/>
          </ac:spMkLst>
        </pc:spChg>
        <pc:spChg chg="add del">
          <ac:chgData name="Sanja Saler" userId="5d94baad-2bf6-44ad-8d4f-17a473c9af54" providerId="ADAL" clId="{D496D6BB-AD07-429E-8DB9-EBD042B514A2}" dt="2024-08-02T12:20:36.568" v="2205" actId="26606"/>
          <ac:spMkLst>
            <pc:docMk/>
            <pc:sldMk cId="3920140896" sldId="292"/>
            <ac:spMk id="48" creationId="{86FF76B9-219D-4469-AF87-0236D29032F1}"/>
          </ac:spMkLst>
        </pc:spChg>
        <pc:spChg chg="add del">
          <ac:chgData name="Sanja Saler" userId="5d94baad-2bf6-44ad-8d4f-17a473c9af54" providerId="ADAL" clId="{D496D6BB-AD07-429E-8DB9-EBD042B514A2}" dt="2024-08-02T12:20:36.568" v="2205" actId="26606"/>
          <ac:spMkLst>
            <pc:docMk/>
            <pc:sldMk cId="3920140896" sldId="292"/>
            <ac:spMk id="52" creationId="{2E80C965-DB6D-4F81-9E9E-B027384D0BD6}"/>
          </ac:spMkLst>
        </pc:spChg>
        <pc:spChg chg="add del">
          <ac:chgData name="Sanja Saler" userId="5d94baad-2bf6-44ad-8d4f-17a473c9af54" providerId="ADAL" clId="{D496D6BB-AD07-429E-8DB9-EBD042B514A2}" dt="2024-08-02T12:20:36.568" v="2205" actId="26606"/>
          <ac:spMkLst>
            <pc:docMk/>
            <pc:sldMk cId="3920140896" sldId="292"/>
            <ac:spMk id="53" creationId="{633C5E46-DAC5-4661-9C87-22B08E2A512F}"/>
          </ac:spMkLst>
        </pc:spChg>
        <pc:grpChg chg="add del">
          <ac:chgData name="Sanja Saler" userId="5d94baad-2bf6-44ad-8d4f-17a473c9af54" providerId="ADAL" clId="{D496D6BB-AD07-429E-8DB9-EBD042B514A2}" dt="2024-08-02T12:20:32.376" v="2201" actId="26606"/>
          <ac:grpSpMkLst>
            <pc:docMk/>
            <pc:sldMk cId="3920140896" sldId="292"/>
            <ac:grpSpMk id="42" creationId="{DB88BD78-87E1-424D-B479-C37D8E41B12E}"/>
          </ac:grpSpMkLst>
        </pc:grpChg>
        <pc:grpChg chg="add del">
          <ac:chgData name="Sanja Saler" userId="5d94baad-2bf6-44ad-8d4f-17a473c9af54" providerId="ADAL" clId="{D496D6BB-AD07-429E-8DB9-EBD042B514A2}" dt="2024-08-02T12:20:36.568" v="2205" actId="26606"/>
          <ac:grpSpMkLst>
            <pc:docMk/>
            <pc:sldMk cId="3920140896" sldId="292"/>
            <ac:grpSpMk id="49" creationId="{DB88BD78-87E1-424D-B479-C37D8E41B12E}"/>
          </ac:grpSpMkLst>
        </pc:grpChg>
        <pc:graphicFrameChg chg="mod">
          <ac:chgData name="Sanja Saler" userId="5d94baad-2bf6-44ad-8d4f-17a473c9af54" providerId="ADAL" clId="{D496D6BB-AD07-429E-8DB9-EBD042B514A2}" dt="2024-08-02T12:52:58.774" v="2759"/>
          <ac:graphicFrameMkLst>
            <pc:docMk/>
            <pc:sldMk cId="3920140896" sldId="292"/>
            <ac:graphicFrameMk id="8" creationId="{DFE233F0-3484-40C6-9180-613A3FD025D6}"/>
          </ac:graphicFrameMkLst>
        </pc:graphicFrameChg>
        <pc:picChg chg="mod">
          <ac:chgData name="Sanja Saler" userId="5d94baad-2bf6-44ad-8d4f-17a473c9af54" providerId="ADAL" clId="{D496D6BB-AD07-429E-8DB9-EBD042B514A2}" dt="2024-08-02T12:51:23.520" v="2747" actId="26606"/>
          <ac:picMkLst>
            <pc:docMk/>
            <pc:sldMk cId="3920140896" sldId="292"/>
            <ac:picMk id="29" creationId="{E6665A78-8A6D-494E-8A29-8DBF940F420A}"/>
          </ac:picMkLst>
        </pc:picChg>
      </pc:sldChg>
      <pc:sldChg chg="addSp delSp modSp mod setBg">
        <pc:chgData name="Sanja Saler" userId="5d94baad-2bf6-44ad-8d4f-17a473c9af54" providerId="ADAL" clId="{D496D6BB-AD07-429E-8DB9-EBD042B514A2}" dt="2024-08-02T12:59:56.047" v="2913"/>
        <pc:sldMkLst>
          <pc:docMk/>
          <pc:sldMk cId="1572676640" sldId="293"/>
        </pc:sldMkLst>
        <pc:spChg chg="del">
          <ac:chgData name="Sanja Saler" userId="5d94baad-2bf6-44ad-8d4f-17a473c9af54" providerId="ADAL" clId="{D496D6BB-AD07-429E-8DB9-EBD042B514A2}" dt="2024-08-02T12:59:39.048" v="2909" actId="478"/>
          <ac:spMkLst>
            <pc:docMk/>
            <pc:sldMk cId="1572676640" sldId="293"/>
            <ac:spMk id="2" creationId="{075BFC01-C6E1-4B5E-8E27-030CFFD3AA55}"/>
          </ac:spMkLst>
        </pc:spChg>
        <pc:spChg chg="del">
          <ac:chgData name="Sanja Saler" userId="5d94baad-2bf6-44ad-8d4f-17a473c9af54" providerId="ADAL" clId="{D496D6BB-AD07-429E-8DB9-EBD042B514A2}" dt="2024-08-02T12:59:33.039" v="2908" actId="478"/>
          <ac:spMkLst>
            <pc:docMk/>
            <pc:sldMk cId="1572676640" sldId="293"/>
            <ac:spMk id="27" creationId="{E1087B66-2193-C148-8C9F-BE9B83EC9975}"/>
          </ac:spMkLst>
        </pc:spChg>
        <pc:spChg chg="mod">
          <ac:chgData name="Sanja Saler" userId="5d94baad-2bf6-44ad-8d4f-17a473c9af54" providerId="ADAL" clId="{D496D6BB-AD07-429E-8DB9-EBD042B514A2}" dt="2024-08-02T12:59:42.610" v="2912" actId="26606"/>
          <ac:spMkLst>
            <pc:docMk/>
            <pc:sldMk cId="1572676640" sldId="293"/>
            <ac:spMk id="28" creationId="{FEE1D4AE-ECCB-954F-A128-933093D9D7C8}"/>
          </ac:spMkLst>
        </pc:spChg>
        <pc:spChg chg="mod">
          <ac:chgData name="Sanja Saler" userId="5d94baad-2bf6-44ad-8d4f-17a473c9af54" providerId="ADAL" clId="{D496D6BB-AD07-429E-8DB9-EBD042B514A2}" dt="2024-08-02T12:59:42.610" v="2912" actId="26606"/>
          <ac:spMkLst>
            <pc:docMk/>
            <pc:sldMk cId="1572676640" sldId="293"/>
            <ac:spMk id="30" creationId="{27570E28-0680-DD43-90A7-62296A127831}"/>
          </ac:spMkLst>
        </pc:spChg>
        <pc:spChg chg="add del">
          <ac:chgData name="Sanja Saler" userId="5d94baad-2bf6-44ad-8d4f-17a473c9af54" providerId="ADAL" clId="{D496D6BB-AD07-429E-8DB9-EBD042B514A2}" dt="2024-08-02T12:59:42.595" v="2911" actId="26606"/>
          <ac:spMkLst>
            <pc:docMk/>
            <pc:sldMk cId="1572676640" sldId="293"/>
            <ac:spMk id="35" creationId="{7301F447-EEF7-48F5-AF73-7566EE7F64AD}"/>
          </ac:spMkLst>
        </pc:spChg>
        <pc:spChg chg="add del">
          <ac:chgData name="Sanja Saler" userId="5d94baad-2bf6-44ad-8d4f-17a473c9af54" providerId="ADAL" clId="{D496D6BB-AD07-429E-8DB9-EBD042B514A2}" dt="2024-08-02T12:59:42.595" v="2911" actId="26606"/>
          <ac:spMkLst>
            <pc:docMk/>
            <pc:sldMk cId="1572676640" sldId="293"/>
            <ac:spMk id="37" creationId="{F7117410-A2A4-4085-9ADC-46744551DBDE}"/>
          </ac:spMkLst>
        </pc:spChg>
        <pc:spChg chg="add del">
          <ac:chgData name="Sanja Saler" userId="5d94baad-2bf6-44ad-8d4f-17a473c9af54" providerId="ADAL" clId="{D496D6BB-AD07-429E-8DB9-EBD042B514A2}" dt="2024-08-02T12:59:42.595" v="2911" actId="26606"/>
          <ac:spMkLst>
            <pc:docMk/>
            <pc:sldMk cId="1572676640" sldId="293"/>
            <ac:spMk id="39" creationId="{99F74EB5-E547-4FB4-95F5-BCC788F3C4A0}"/>
          </ac:spMkLst>
        </pc:spChg>
        <pc:spChg chg="add">
          <ac:chgData name="Sanja Saler" userId="5d94baad-2bf6-44ad-8d4f-17a473c9af54" providerId="ADAL" clId="{D496D6BB-AD07-429E-8DB9-EBD042B514A2}" dt="2024-08-02T12:59:42.610" v="2912" actId="26606"/>
          <ac:spMkLst>
            <pc:docMk/>
            <pc:sldMk cId="1572676640" sldId="293"/>
            <ac:spMk id="41" creationId="{53B021B3-DE93-4AB7-8A18-CF5F1CED88B8}"/>
          </ac:spMkLst>
        </pc:spChg>
        <pc:spChg chg="add">
          <ac:chgData name="Sanja Saler" userId="5d94baad-2bf6-44ad-8d4f-17a473c9af54" providerId="ADAL" clId="{D496D6BB-AD07-429E-8DB9-EBD042B514A2}" dt="2024-08-02T12:59:42.610" v="2912" actId="26606"/>
          <ac:spMkLst>
            <pc:docMk/>
            <pc:sldMk cId="1572676640" sldId="293"/>
            <ac:spMk id="42" creationId="{52D502E5-F6B4-4D58-B4AE-FC466FF15EE8}"/>
          </ac:spMkLst>
        </pc:spChg>
        <pc:spChg chg="add">
          <ac:chgData name="Sanja Saler" userId="5d94baad-2bf6-44ad-8d4f-17a473c9af54" providerId="ADAL" clId="{D496D6BB-AD07-429E-8DB9-EBD042B514A2}" dt="2024-08-02T12:59:42.610" v="2912" actId="26606"/>
          <ac:spMkLst>
            <pc:docMk/>
            <pc:sldMk cId="1572676640" sldId="293"/>
            <ac:spMk id="43" creationId="{9DECDBF4-02B6-4BB4-B65B-B8107AD6A9E8}"/>
          </ac:spMkLst>
        </pc:spChg>
        <pc:graphicFrameChg chg="mod">
          <ac:chgData name="Sanja Saler" userId="5d94baad-2bf6-44ad-8d4f-17a473c9af54" providerId="ADAL" clId="{D496D6BB-AD07-429E-8DB9-EBD042B514A2}" dt="2024-08-02T12:59:56.047" v="2913"/>
          <ac:graphicFrameMkLst>
            <pc:docMk/>
            <pc:sldMk cId="1572676640" sldId="293"/>
            <ac:graphicFrameMk id="8" creationId="{EEE1EA34-565C-4FA7-A98B-2A52E0411917}"/>
          </ac:graphicFrameMkLst>
        </pc:graphicFrameChg>
        <pc:picChg chg="mod">
          <ac:chgData name="Sanja Saler" userId="5d94baad-2bf6-44ad-8d4f-17a473c9af54" providerId="ADAL" clId="{D496D6BB-AD07-429E-8DB9-EBD042B514A2}" dt="2024-08-02T12:59:42.610" v="2912" actId="26606"/>
          <ac:picMkLst>
            <pc:docMk/>
            <pc:sldMk cId="1572676640" sldId="293"/>
            <ac:picMk id="29" creationId="{E6665A78-8A6D-494E-8A29-8DBF940F420A}"/>
          </ac:picMkLst>
        </pc:picChg>
      </pc:sldChg>
      <pc:sldChg chg="addSp delSp modSp mod setBg">
        <pc:chgData name="Sanja Saler" userId="5d94baad-2bf6-44ad-8d4f-17a473c9af54" providerId="ADAL" clId="{D496D6BB-AD07-429E-8DB9-EBD042B514A2}" dt="2024-08-02T13:05:34.784" v="3081" actId="1076"/>
        <pc:sldMkLst>
          <pc:docMk/>
          <pc:sldMk cId="3017985710" sldId="294"/>
        </pc:sldMkLst>
        <pc:spChg chg="mod">
          <ac:chgData name="Sanja Saler" userId="5d94baad-2bf6-44ad-8d4f-17a473c9af54" providerId="ADAL" clId="{D496D6BB-AD07-429E-8DB9-EBD042B514A2}" dt="2024-08-02T12:28:21.004" v="2367" actId="1076"/>
          <ac:spMkLst>
            <pc:docMk/>
            <pc:sldMk cId="3017985710" sldId="294"/>
            <ac:spMk id="3" creationId="{B24DC523-5B16-894B-BA34-4671BAB692AE}"/>
          </ac:spMkLst>
        </pc:spChg>
        <pc:spChg chg="mod">
          <ac:chgData name="Sanja Saler" userId="5d94baad-2bf6-44ad-8d4f-17a473c9af54" providerId="ADAL" clId="{D496D6BB-AD07-429E-8DB9-EBD042B514A2}" dt="2024-08-02T12:27:08.528" v="2327" actId="26606"/>
          <ac:spMkLst>
            <pc:docMk/>
            <pc:sldMk cId="3017985710" sldId="294"/>
            <ac:spMk id="4" creationId="{73CF63C8-4017-FF49-911D-56D59E71C0E2}"/>
          </ac:spMkLst>
        </pc:spChg>
        <pc:spChg chg="mod">
          <ac:chgData name="Sanja Saler" userId="5d94baad-2bf6-44ad-8d4f-17a473c9af54" providerId="ADAL" clId="{D496D6BB-AD07-429E-8DB9-EBD042B514A2}" dt="2024-08-02T12:28:20.548" v="2366" actId="1076"/>
          <ac:spMkLst>
            <pc:docMk/>
            <pc:sldMk cId="3017985710" sldId="294"/>
            <ac:spMk id="5" creationId="{EAF3E553-33E0-DA41-A367-958D400C4452}"/>
          </ac:spMkLst>
        </pc:spChg>
        <pc:spChg chg="mod">
          <ac:chgData name="Sanja Saler" userId="5d94baad-2bf6-44ad-8d4f-17a473c9af54" providerId="ADAL" clId="{D496D6BB-AD07-429E-8DB9-EBD042B514A2}" dt="2024-08-02T12:27:08.528" v="2327" actId="26606"/>
          <ac:spMkLst>
            <pc:docMk/>
            <pc:sldMk cId="3017985710" sldId="294"/>
            <ac:spMk id="6" creationId="{1485C49D-708D-4046-9A62-DC72C2B3DD40}"/>
          </ac:spMkLst>
        </pc:spChg>
        <pc:spChg chg="mod">
          <ac:chgData name="Sanja Saler" userId="5d94baad-2bf6-44ad-8d4f-17a473c9af54" providerId="ADAL" clId="{D496D6BB-AD07-429E-8DB9-EBD042B514A2}" dt="2024-08-02T12:28:47.969" v="2372" actId="14100"/>
          <ac:spMkLst>
            <pc:docMk/>
            <pc:sldMk cId="3017985710" sldId="294"/>
            <ac:spMk id="7" creationId="{046C65F3-0925-9549-B277-191CB3C2D600}"/>
          </ac:spMkLst>
        </pc:spChg>
        <pc:spChg chg="mod">
          <ac:chgData name="Sanja Saler" userId="5d94baad-2bf6-44ad-8d4f-17a473c9af54" providerId="ADAL" clId="{D496D6BB-AD07-429E-8DB9-EBD042B514A2}" dt="2024-08-02T12:28:44.139" v="2371" actId="1076"/>
          <ac:spMkLst>
            <pc:docMk/>
            <pc:sldMk cId="3017985710" sldId="294"/>
            <ac:spMk id="8" creationId="{A2F5F4F0-8552-ED4F-8187-A119855A076E}"/>
          </ac:spMkLst>
        </pc:spChg>
        <pc:spChg chg="mod">
          <ac:chgData name="Sanja Saler" userId="5d94baad-2bf6-44ad-8d4f-17a473c9af54" providerId="ADAL" clId="{D496D6BB-AD07-429E-8DB9-EBD042B514A2}" dt="2024-08-02T12:28:41.278" v="2370" actId="1076"/>
          <ac:spMkLst>
            <pc:docMk/>
            <pc:sldMk cId="3017985710" sldId="294"/>
            <ac:spMk id="9" creationId="{29D45798-4371-0644-ADD1-E709E9345260}"/>
          </ac:spMkLst>
        </pc:spChg>
        <pc:spChg chg="mod ord">
          <ac:chgData name="Sanja Saler" userId="5d94baad-2bf6-44ad-8d4f-17a473c9af54" providerId="ADAL" clId="{D496D6BB-AD07-429E-8DB9-EBD042B514A2}" dt="2024-08-02T13:05:34.784" v="3081" actId="1076"/>
          <ac:spMkLst>
            <pc:docMk/>
            <pc:sldMk cId="3017985710" sldId="294"/>
            <ac:spMk id="10" creationId="{381AA65C-BEAE-E046-81D3-4445973E3E27}"/>
          </ac:spMkLst>
        </pc:spChg>
        <pc:spChg chg="mod">
          <ac:chgData name="Sanja Saler" userId="5d94baad-2bf6-44ad-8d4f-17a473c9af54" providerId="ADAL" clId="{D496D6BB-AD07-429E-8DB9-EBD042B514A2}" dt="2024-08-02T12:27:08.528" v="2327" actId="26606"/>
          <ac:spMkLst>
            <pc:docMk/>
            <pc:sldMk cId="3017985710" sldId="294"/>
            <ac:spMk id="12" creationId="{12A4D837-B4F9-914A-99AA-5B70303A4C5B}"/>
          </ac:spMkLst>
        </pc:spChg>
        <pc:spChg chg="mod">
          <ac:chgData name="Sanja Saler" userId="5d94baad-2bf6-44ad-8d4f-17a473c9af54" providerId="ADAL" clId="{D496D6BB-AD07-429E-8DB9-EBD042B514A2}" dt="2024-08-02T12:28:21.445" v="2368" actId="403"/>
          <ac:spMkLst>
            <pc:docMk/>
            <pc:sldMk cId="3017985710" sldId="294"/>
            <ac:spMk id="20" creationId="{73CF63C8-4017-FF49-911D-56D59E71C0E2}"/>
          </ac:spMkLst>
        </pc:spChg>
        <pc:spChg chg="mod">
          <ac:chgData name="Sanja Saler" userId="5d94baad-2bf6-44ad-8d4f-17a473c9af54" providerId="ADAL" clId="{D496D6BB-AD07-429E-8DB9-EBD042B514A2}" dt="2024-08-02T12:27:08.528" v="2327" actId="26606"/>
          <ac:spMkLst>
            <pc:docMk/>
            <pc:sldMk cId="3017985710" sldId="294"/>
            <ac:spMk id="22" creationId="{F8BC8D0D-5E98-E046-BC6A-F8BD132666F0}"/>
          </ac:spMkLst>
        </pc:spChg>
        <pc:spChg chg="mod">
          <ac:chgData name="Sanja Saler" userId="5d94baad-2bf6-44ad-8d4f-17a473c9af54" providerId="ADAL" clId="{D496D6BB-AD07-429E-8DB9-EBD042B514A2}" dt="2024-08-02T12:27:08.528" v="2327" actId="26606"/>
          <ac:spMkLst>
            <pc:docMk/>
            <pc:sldMk cId="3017985710" sldId="294"/>
            <ac:spMk id="25" creationId="{EAB88E2B-CE67-3A41-91C0-EFD56738EA45}"/>
          </ac:spMkLst>
        </pc:spChg>
        <pc:spChg chg="mod">
          <ac:chgData name="Sanja Saler" userId="5d94baad-2bf6-44ad-8d4f-17a473c9af54" providerId="ADAL" clId="{D496D6BB-AD07-429E-8DB9-EBD042B514A2}" dt="2024-08-02T12:28:16.815" v="2352" actId="1076"/>
          <ac:spMkLst>
            <pc:docMk/>
            <pc:sldMk cId="3017985710" sldId="294"/>
            <ac:spMk id="26" creationId="{EAB88E2B-CE67-3A41-91C0-EFD56738EA45}"/>
          </ac:spMkLst>
        </pc:spChg>
        <pc:spChg chg="mod">
          <ac:chgData name="Sanja Saler" userId="5d94baad-2bf6-44ad-8d4f-17a473c9af54" providerId="ADAL" clId="{D496D6BB-AD07-429E-8DB9-EBD042B514A2}" dt="2024-08-02T12:28:16.627" v="2351" actId="1076"/>
          <ac:spMkLst>
            <pc:docMk/>
            <pc:sldMk cId="3017985710" sldId="294"/>
            <ac:spMk id="27" creationId="{D47602A3-C7AC-A743-9D74-BB4CD9CD19D2}"/>
          </ac:spMkLst>
        </pc:spChg>
        <pc:spChg chg="mod">
          <ac:chgData name="Sanja Saler" userId="5d94baad-2bf6-44ad-8d4f-17a473c9af54" providerId="ADAL" clId="{D496D6BB-AD07-429E-8DB9-EBD042B514A2}" dt="2024-08-02T12:27:08.528" v="2327" actId="26606"/>
          <ac:spMkLst>
            <pc:docMk/>
            <pc:sldMk cId="3017985710" sldId="294"/>
            <ac:spMk id="30" creationId="{7E03B501-F908-6E4C-887C-6C0D260179FF}"/>
          </ac:spMkLst>
        </pc:spChg>
        <pc:spChg chg="add del">
          <ac:chgData name="Sanja Saler" userId="5d94baad-2bf6-44ad-8d4f-17a473c9af54" providerId="ADAL" clId="{D496D6BB-AD07-429E-8DB9-EBD042B514A2}" dt="2024-08-02T12:27:08.497" v="2326" actId="26606"/>
          <ac:spMkLst>
            <pc:docMk/>
            <pc:sldMk cId="3017985710" sldId="294"/>
            <ac:spMk id="35" creationId="{DBC6133C-0615-4CE4-9132-37E609A9BDFA}"/>
          </ac:spMkLst>
        </pc:spChg>
        <pc:spChg chg="add del">
          <ac:chgData name="Sanja Saler" userId="5d94baad-2bf6-44ad-8d4f-17a473c9af54" providerId="ADAL" clId="{D496D6BB-AD07-429E-8DB9-EBD042B514A2}" dt="2024-08-02T12:27:08.497" v="2326" actId="26606"/>
          <ac:spMkLst>
            <pc:docMk/>
            <pc:sldMk cId="3017985710" sldId="294"/>
            <ac:spMk id="37" creationId="{169CC832-2974-4E8D-90ED-3E2941BA7336}"/>
          </ac:spMkLst>
        </pc:spChg>
        <pc:spChg chg="add del">
          <ac:chgData name="Sanja Saler" userId="5d94baad-2bf6-44ad-8d4f-17a473c9af54" providerId="ADAL" clId="{D496D6BB-AD07-429E-8DB9-EBD042B514A2}" dt="2024-08-02T12:27:08.497" v="2326" actId="26606"/>
          <ac:spMkLst>
            <pc:docMk/>
            <pc:sldMk cId="3017985710" sldId="294"/>
            <ac:spMk id="39" creationId="{55222F96-971A-4F90-B841-6BAB416C7AC1}"/>
          </ac:spMkLst>
        </pc:spChg>
        <pc:spChg chg="add del">
          <ac:chgData name="Sanja Saler" userId="5d94baad-2bf6-44ad-8d4f-17a473c9af54" providerId="ADAL" clId="{D496D6BB-AD07-429E-8DB9-EBD042B514A2}" dt="2024-08-02T12:27:08.497" v="2326" actId="26606"/>
          <ac:spMkLst>
            <pc:docMk/>
            <pc:sldMk cId="3017985710" sldId="294"/>
            <ac:spMk id="41" creationId="{08980754-6F4B-43C9-B9BE-127B6BED6586}"/>
          </ac:spMkLst>
        </pc:spChg>
        <pc:spChg chg="add del">
          <ac:chgData name="Sanja Saler" userId="5d94baad-2bf6-44ad-8d4f-17a473c9af54" providerId="ADAL" clId="{D496D6BB-AD07-429E-8DB9-EBD042B514A2}" dt="2024-08-02T12:27:08.497" v="2326" actId="26606"/>
          <ac:spMkLst>
            <pc:docMk/>
            <pc:sldMk cId="3017985710" sldId="294"/>
            <ac:spMk id="43" creationId="{2C1BBA94-3F40-40AA-8BB9-E69E25E537C1}"/>
          </ac:spMkLst>
        </pc:spChg>
        <pc:spChg chg="add">
          <ac:chgData name="Sanja Saler" userId="5d94baad-2bf6-44ad-8d4f-17a473c9af54" providerId="ADAL" clId="{D496D6BB-AD07-429E-8DB9-EBD042B514A2}" dt="2024-08-02T12:27:08.528" v="2327" actId="26606"/>
          <ac:spMkLst>
            <pc:docMk/>
            <pc:sldMk cId="3017985710" sldId="294"/>
            <ac:spMk id="46" creationId="{73C994B4-9721-4148-9EEC-6793CECDE8DD}"/>
          </ac:spMkLst>
        </pc:spChg>
        <pc:spChg chg="add">
          <ac:chgData name="Sanja Saler" userId="5d94baad-2bf6-44ad-8d4f-17a473c9af54" providerId="ADAL" clId="{D496D6BB-AD07-429E-8DB9-EBD042B514A2}" dt="2024-08-02T12:27:08.528" v="2327" actId="26606"/>
          <ac:spMkLst>
            <pc:docMk/>
            <pc:sldMk cId="3017985710" sldId="294"/>
            <ac:spMk id="47" creationId="{F9D95E49-763A-4886-B038-82F734740554}"/>
          </ac:spMkLst>
        </pc:spChg>
        <pc:spChg chg="add">
          <ac:chgData name="Sanja Saler" userId="5d94baad-2bf6-44ad-8d4f-17a473c9af54" providerId="ADAL" clId="{D496D6BB-AD07-429E-8DB9-EBD042B514A2}" dt="2024-08-02T12:27:08.528" v="2327" actId="26606"/>
          <ac:spMkLst>
            <pc:docMk/>
            <pc:sldMk cId="3017985710" sldId="294"/>
            <ac:spMk id="48" creationId="{E43DC68B-54DD-4053-BE4D-615259684357}"/>
          </ac:spMkLst>
        </pc:spChg>
        <pc:spChg chg="add">
          <ac:chgData name="Sanja Saler" userId="5d94baad-2bf6-44ad-8d4f-17a473c9af54" providerId="ADAL" clId="{D496D6BB-AD07-429E-8DB9-EBD042B514A2}" dt="2024-08-02T12:27:08.528" v="2327" actId="26606"/>
          <ac:spMkLst>
            <pc:docMk/>
            <pc:sldMk cId="3017985710" sldId="294"/>
            <ac:spMk id="49" creationId="{36F31C88-3DEF-4EA8-AE3A-49441413FC54}"/>
          </ac:spMkLst>
        </pc:spChg>
        <pc:picChg chg="mod">
          <ac:chgData name="Sanja Saler" userId="5d94baad-2bf6-44ad-8d4f-17a473c9af54" providerId="ADAL" clId="{D496D6BB-AD07-429E-8DB9-EBD042B514A2}" dt="2024-08-02T12:27:08.528" v="2327" actId="26606"/>
          <ac:picMkLst>
            <pc:docMk/>
            <pc:sldMk cId="3017985710" sldId="294"/>
            <ac:picMk id="29" creationId="{C5C2DED2-6DC1-8C4A-95DB-AF27C9647ADE}"/>
          </ac:picMkLst>
        </pc:picChg>
        <pc:cxnChg chg="mod">
          <ac:chgData name="Sanja Saler" userId="5d94baad-2bf6-44ad-8d4f-17a473c9af54" providerId="ADAL" clId="{D496D6BB-AD07-429E-8DB9-EBD042B514A2}" dt="2024-08-02T12:28:17.673" v="2356" actId="1076"/>
          <ac:cxnSpMkLst>
            <pc:docMk/>
            <pc:sldMk cId="3017985710" sldId="294"/>
            <ac:cxnSpMk id="11" creationId="{327F26FF-1F7D-5E48-AF32-821EDF8BAE39}"/>
          </ac:cxnSpMkLst>
        </pc:cxnChg>
        <pc:cxnChg chg="mod">
          <ac:chgData name="Sanja Saler" userId="5d94baad-2bf6-44ad-8d4f-17a473c9af54" providerId="ADAL" clId="{D496D6BB-AD07-429E-8DB9-EBD042B514A2}" dt="2024-08-02T12:28:17.477" v="2355" actId="1076"/>
          <ac:cxnSpMkLst>
            <pc:docMk/>
            <pc:sldMk cId="3017985710" sldId="294"/>
            <ac:cxnSpMk id="21" creationId="{F24808A8-C531-364C-9EE8-F5F945827832}"/>
          </ac:cxnSpMkLst>
        </pc:cxnChg>
        <pc:cxnChg chg="mod">
          <ac:chgData name="Sanja Saler" userId="5d94baad-2bf6-44ad-8d4f-17a473c9af54" providerId="ADAL" clId="{D496D6BB-AD07-429E-8DB9-EBD042B514A2}" dt="2024-08-02T12:28:17.036" v="2353" actId="1076"/>
          <ac:cxnSpMkLst>
            <pc:docMk/>
            <pc:sldMk cId="3017985710" sldId="294"/>
            <ac:cxnSpMk id="23" creationId="{473BA5B9-F15B-5944-825F-1B07513FDC90}"/>
          </ac:cxnSpMkLst>
        </pc:cxnChg>
        <pc:cxnChg chg="mod">
          <ac:chgData name="Sanja Saler" userId="5d94baad-2bf6-44ad-8d4f-17a473c9af54" providerId="ADAL" clId="{D496D6BB-AD07-429E-8DB9-EBD042B514A2}" dt="2024-08-02T12:28:17.240" v="2354" actId="1076"/>
          <ac:cxnSpMkLst>
            <pc:docMk/>
            <pc:sldMk cId="3017985710" sldId="294"/>
            <ac:cxnSpMk id="24" creationId="{473BA5B9-F15B-5944-825F-1B07513FDC90}"/>
          </ac:cxnSpMkLst>
        </pc:cxnChg>
        <pc:cxnChg chg="add">
          <ac:chgData name="Sanja Saler" userId="5d94baad-2bf6-44ad-8d4f-17a473c9af54" providerId="ADAL" clId="{D496D6BB-AD07-429E-8DB9-EBD042B514A2}" dt="2024-08-02T12:27:08.528" v="2327" actId="26606"/>
          <ac:cxnSpMkLst>
            <pc:docMk/>
            <pc:sldMk cId="3017985710" sldId="294"/>
            <ac:cxnSpMk id="45" creationId="{5EACA08E-D537-41C6-96A5-5900E05D3217}"/>
          </ac:cxnSpMkLst>
        </pc:cxnChg>
        <pc:cxnChg chg="add">
          <ac:chgData name="Sanja Saler" userId="5d94baad-2bf6-44ad-8d4f-17a473c9af54" providerId="ADAL" clId="{D496D6BB-AD07-429E-8DB9-EBD042B514A2}" dt="2024-08-02T12:27:08.528" v="2327" actId="26606"/>
          <ac:cxnSpMkLst>
            <pc:docMk/>
            <pc:sldMk cId="3017985710" sldId="294"/>
            <ac:cxnSpMk id="50" creationId="{F085D7B9-E066-4923-8CB7-294BF306296A}"/>
          </ac:cxnSpMkLst>
        </pc:cxnChg>
      </pc:sldChg>
      <pc:sldChg chg="modSp del mod ord">
        <pc:chgData name="Sanja Saler" userId="5d94baad-2bf6-44ad-8d4f-17a473c9af54" providerId="ADAL" clId="{D496D6BB-AD07-429E-8DB9-EBD042B514A2}" dt="2024-07-29T11:56:23.092" v="1696" actId="47"/>
        <pc:sldMkLst>
          <pc:docMk/>
          <pc:sldMk cId="2245698108" sldId="295"/>
        </pc:sldMkLst>
        <pc:spChg chg="mod">
          <ac:chgData name="Sanja Saler" userId="5d94baad-2bf6-44ad-8d4f-17a473c9af54" providerId="ADAL" clId="{D496D6BB-AD07-429E-8DB9-EBD042B514A2}" dt="2024-07-29T11:52:54.943" v="1585" actId="20577"/>
          <ac:spMkLst>
            <pc:docMk/>
            <pc:sldMk cId="2245698108" sldId="295"/>
            <ac:spMk id="7" creationId="{572557FA-7A50-4F84-8D20-23AC113536FD}"/>
          </ac:spMkLst>
        </pc:spChg>
        <pc:spChg chg="mod">
          <ac:chgData name="Sanja Saler" userId="5d94baad-2bf6-44ad-8d4f-17a473c9af54" providerId="ADAL" clId="{D496D6BB-AD07-429E-8DB9-EBD042B514A2}" dt="2024-07-29T11:54:51.498" v="1642" actId="20577"/>
          <ac:spMkLst>
            <pc:docMk/>
            <pc:sldMk cId="2245698108" sldId="295"/>
            <ac:spMk id="20" creationId="{C0C7B61B-845E-1F40-A03C-80E734278860}"/>
          </ac:spMkLst>
        </pc:spChg>
      </pc:sldChg>
      <pc:sldChg chg="addSp modSp del mod setBg setClrOvrMap">
        <pc:chgData name="Sanja Saler" userId="5d94baad-2bf6-44ad-8d4f-17a473c9af54" providerId="ADAL" clId="{D496D6BB-AD07-429E-8DB9-EBD042B514A2}" dt="2024-08-02T13:06:47.186" v="3163" actId="47"/>
        <pc:sldMkLst>
          <pc:docMk/>
          <pc:sldMk cId="858609643" sldId="296"/>
        </pc:sldMkLst>
        <pc:spChg chg="mod">
          <ac:chgData name="Sanja Saler" userId="5d94baad-2bf6-44ad-8d4f-17a473c9af54" providerId="ADAL" clId="{D496D6BB-AD07-429E-8DB9-EBD042B514A2}" dt="2024-08-02T12:30:52.131" v="2388" actId="1076"/>
          <ac:spMkLst>
            <pc:docMk/>
            <pc:sldMk cId="858609643" sldId="296"/>
            <ac:spMk id="4" creationId="{00000000-0000-0000-0000-000000000000}"/>
          </ac:spMkLst>
        </pc:spChg>
        <pc:spChg chg="mod">
          <ac:chgData name="Sanja Saler" userId="5d94baad-2bf6-44ad-8d4f-17a473c9af54" providerId="ADAL" clId="{D496D6BB-AD07-429E-8DB9-EBD042B514A2}" dt="2024-08-02T12:30:37.637" v="2385" actId="26606"/>
          <ac:spMkLst>
            <pc:docMk/>
            <pc:sldMk cId="858609643" sldId="296"/>
            <ac:spMk id="7" creationId="{A379FB60-0314-964E-A0AF-792160117CEC}"/>
          </ac:spMkLst>
        </pc:spChg>
        <pc:spChg chg="mod ord">
          <ac:chgData name="Sanja Saler" userId="5d94baad-2bf6-44ad-8d4f-17a473c9af54" providerId="ADAL" clId="{D496D6BB-AD07-429E-8DB9-EBD042B514A2}" dt="2024-08-02T12:30:37.637" v="2385" actId="26606"/>
          <ac:spMkLst>
            <pc:docMk/>
            <pc:sldMk cId="858609643" sldId="296"/>
            <ac:spMk id="9" creationId="{58722EC5-9ECD-447A-A2F8-9EF022B4051A}"/>
          </ac:spMkLst>
        </pc:spChg>
        <pc:spChg chg="mod">
          <ac:chgData name="Sanja Saler" userId="5d94baad-2bf6-44ad-8d4f-17a473c9af54" providerId="ADAL" clId="{D496D6BB-AD07-429E-8DB9-EBD042B514A2}" dt="2024-08-02T12:30:54.619" v="2389" actId="1076"/>
          <ac:spMkLst>
            <pc:docMk/>
            <pc:sldMk cId="858609643" sldId="296"/>
            <ac:spMk id="12" creationId="{0DE0A21E-1A73-48C2-A023-4F30AA4CAE2C}"/>
          </ac:spMkLst>
        </pc:spChg>
        <pc:spChg chg="add">
          <ac:chgData name="Sanja Saler" userId="5d94baad-2bf6-44ad-8d4f-17a473c9af54" providerId="ADAL" clId="{D496D6BB-AD07-429E-8DB9-EBD042B514A2}" dt="2024-08-02T12:30:37.637" v="2385" actId="26606"/>
          <ac:spMkLst>
            <pc:docMk/>
            <pc:sldMk cId="858609643" sldId="296"/>
            <ac:spMk id="17" creationId="{0288C6B4-AFC3-407F-A595-EFFD38D4CCAF}"/>
          </ac:spMkLst>
        </pc:spChg>
        <pc:spChg chg="add">
          <ac:chgData name="Sanja Saler" userId="5d94baad-2bf6-44ad-8d4f-17a473c9af54" providerId="ADAL" clId="{D496D6BB-AD07-429E-8DB9-EBD042B514A2}" dt="2024-08-02T12:30:37.637" v="2385" actId="26606"/>
          <ac:spMkLst>
            <pc:docMk/>
            <pc:sldMk cId="858609643" sldId="296"/>
            <ac:spMk id="19" creationId="{CF236821-17FE-429B-8D2C-08E13A64EA40}"/>
          </ac:spMkLst>
        </pc:spChg>
        <pc:spChg chg="add">
          <ac:chgData name="Sanja Saler" userId="5d94baad-2bf6-44ad-8d4f-17a473c9af54" providerId="ADAL" clId="{D496D6BB-AD07-429E-8DB9-EBD042B514A2}" dt="2024-08-02T12:30:37.637" v="2385" actId="26606"/>
          <ac:spMkLst>
            <pc:docMk/>
            <pc:sldMk cId="858609643" sldId="296"/>
            <ac:spMk id="21" creationId="{C0BDBCD2-E081-43AB-9119-C55465E59757}"/>
          </ac:spMkLst>
        </pc:spChg>
        <pc:spChg chg="add">
          <ac:chgData name="Sanja Saler" userId="5d94baad-2bf6-44ad-8d4f-17a473c9af54" providerId="ADAL" clId="{D496D6BB-AD07-429E-8DB9-EBD042B514A2}" dt="2024-08-02T12:30:37.637" v="2385" actId="26606"/>
          <ac:spMkLst>
            <pc:docMk/>
            <pc:sldMk cId="858609643" sldId="296"/>
            <ac:spMk id="23" creationId="{98E79BE4-34FE-485A-98A5-92CE8F7C4743}"/>
          </ac:spMkLst>
        </pc:spChg>
        <pc:spChg chg="add">
          <ac:chgData name="Sanja Saler" userId="5d94baad-2bf6-44ad-8d4f-17a473c9af54" providerId="ADAL" clId="{D496D6BB-AD07-429E-8DB9-EBD042B514A2}" dt="2024-08-02T12:30:37.637" v="2385" actId="26606"/>
          <ac:spMkLst>
            <pc:docMk/>
            <pc:sldMk cId="858609643" sldId="296"/>
            <ac:spMk id="25" creationId="{7A5F0580-5EE9-419F-96EE-B6529EF6E7D0}"/>
          </ac:spMkLst>
        </pc:spChg>
        <pc:graphicFrameChg chg="mod">
          <ac:chgData name="Sanja Saler" userId="5d94baad-2bf6-44ad-8d4f-17a473c9af54" providerId="ADAL" clId="{D496D6BB-AD07-429E-8DB9-EBD042B514A2}" dt="2024-08-02T12:30:48.954" v="2387" actId="1076"/>
          <ac:graphicFrameMkLst>
            <pc:docMk/>
            <pc:sldMk cId="858609643" sldId="296"/>
            <ac:graphicFrameMk id="2" creationId="{7ABD8966-076A-DF4A-8A45-D7EE3963E8A8}"/>
          </ac:graphicFrameMkLst>
        </pc:graphicFrameChg>
        <pc:graphicFrameChg chg="mod">
          <ac:chgData name="Sanja Saler" userId="5d94baad-2bf6-44ad-8d4f-17a473c9af54" providerId="ADAL" clId="{D496D6BB-AD07-429E-8DB9-EBD042B514A2}" dt="2024-08-02T12:30:45.047" v="2386" actId="1076"/>
          <ac:graphicFrameMkLst>
            <pc:docMk/>
            <pc:sldMk cId="858609643" sldId="296"/>
            <ac:graphicFrameMk id="11" creationId="{3FADA4C8-BE3F-4F56-9C1F-E7ABD017064C}"/>
          </ac:graphicFrameMkLst>
        </pc:graphicFrameChg>
        <pc:picChg chg="mod">
          <ac:chgData name="Sanja Saler" userId="5d94baad-2bf6-44ad-8d4f-17a473c9af54" providerId="ADAL" clId="{D496D6BB-AD07-429E-8DB9-EBD042B514A2}" dt="2024-08-02T12:30:37.637" v="2385" actId="26606"/>
          <ac:picMkLst>
            <pc:docMk/>
            <pc:sldMk cId="858609643" sldId="296"/>
            <ac:picMk id="6" creationId="{C6A1C887-373C-244C-83B9-060D4042E918}"/>
          </ac:picMkLst>
        </pc:picChg>
      </pc:sldChg>
      <pc:sldChg chg="addSp delSp modSp mod setBg">
        <pc:chgData name="Sanja Saler" userId="5d94baad-2bf6-44ad-8d4f-17a473c9af54" providerId="ADAL" clId="{D496D6BB-AD07-429E-8DB9-EBD042B514A2}" dt="2024-08-02T12:34:43.920" v="2475" actId="20577"/>
        <pc:sldMkLst>
          <pc:docMk/>
          <pc:sldMk cId="512884444" sldId="297"/>
        </pc:sldMkLst>
        <pc:spChg chg="mod">
          <ac:chgData name="Sanja Saler" userId="5d94baad-2bf6-44ad-8d4f-17a473c9af54" providerId="ADAL" clId="{D496D6BB-AD07-429E-8DB9-EBD042B514A2}" dt="2024-08-02T12:34:09.805" v="2444" actId="962"/>
          <ac:spMkLst>
            <pc:docMk/>
            <pc:sldMk cId="512884444" sldId="297"/>
            <ac:spMk id="2" creationId="{58CCC96C-8699-4C93-9186-FEC91D93FBBD}"/>
          </ac:spMkLst>
        </pc:spChg>
        <pc:spChg chg="mod">
          <ac:chgData name="Sanja Saler" userId="5d94baad-2bf6-44ad-8d4f-17a473c9af54" providerId="ADAL" clId="{D496D6BB-AD07-429E-8DB9-EBD042B514A2}" dt="2024-08-02T12:34:03.858" v="2439" actId="26606"/>
          <ac:spMkLst>
            <pc:docMk/>
            <pc:sldMk cId="512884444" sldId="297"/>
            <ac:spMk id="4" creationId="{56233A62-EFB3-F04C-949F-39AF8E1664AC}"/>
          </ac:spMkLst>
        </pc:spChg>
        <pc:spChg chg="mod">
          <ac:chgData name="Sanja Saler" userId="5d94baad-2bf6-44ad-8d4f-17a473c9af54" providerId="ADAL" clId="{D496D6BB-AD07-429E-8DB9-EBD042B514A2}" dt="2024-08-02T12:34:03.858" v="2439" actId="26606"/>
          <ac:spMkLst>
            <pc:docMk/>
            <pc:sldMk cId="512884444" sldId="297"/>
            <ac:spMk id="6" creationId="{D028F542-BD06-854D-90CD-06CBD290F27E}"/>
          </ac:spMkLst>
        </pc:spChg>
        <pc:spChg chg="mod">
          <ac:chgData name="Sanja Saler" userId="5d94baad-2bf6-44ad-8d4f-17a473c9af54" providerId="ADAL" clId="{D496D6BB-AD07-429E-8DB9-EBD042B514A2}" dt="2024-08-02T12:34:03.858" v="2439" actId="26606"/>
          <ac:spMkLst>
            <pc:docMk/>
            <pc:sldMk cId="512884444" sldId="297"/>
            <ac:spMk id="11" creationId="{9E5BB3FB-A534-4A4B-9D9D-4B7FE31E25F1}"/>
          </ac:spMkLst>
        </pc:spChg>
        <pc:spChg chg="mod">
          <ac:chgData name="Sanja Saler" userId="5d94baad-2bf6-44ad-8d4f-17a473c9af54" providerId="ADAL" clId="{D496D6BB-AD07-429E-8DB9-EBD042B514A2}" dt="2024-08-02T12:34:23.250" v="2453" actId="207"/>
          <ac:spMkLst>
            <pc:docMk/>
            <pc:sldMk cId="512884444" sldId="297"/>
            <ac:spMk id="15" creationId="{8D76DAE3-0927-468E-AA27-AFCED7A6AE40}"/>
          </ac:spMkLst>
        </pc:spChg>
        <pc:spChg chg="mod">
          <ac:chgData name="Sanja Saler" userId="5d94baad-2bf6-44ad-8d4f-17a473c9af54" providerId="ADAL" clId="{D496D6BB-AD07-429E-8DB9-EBD042B514A2}" dt="2024-08-02T12:34:03.858" v="2439" actId="26606"/>
          <ac:spMkLst>
            <pc:docMk/>
            <pc:sldMk cId="512884444" sldId="297"/>
            <ac:spMk id="22" creationId="{5DC0921F-823C-4190-B59C-5C2A18C7259E}"/>
          </ac:spMkLst>
        </pc:spChg>
        <pc:spChg chg="mod">
          <ac:chgData name="Sanja Saler" userId="5d94baad-2bf6-44ad-8d4f-17a473c9af54" providerId="ADAL" clId="{D496D6BB-AD07-429E-8DB9-EBD042B514A2}" dt="2024-08-02T12:34:43.920" v="2475" actId="20577"/>
          <ac:spMkLst>
            <pc:docMk/>
            <pc:sldMk cId="512884444" sldId="297"/>
            <ac:spMk id="24" creationId="{F48BC94D-61FD-4550-AAAF-EDCF6D4E888F}"/>
          </ac:spMkLst>
        </pc:spChg>
        <pc:spChg chg="mod">
          <ac:chgData name="Sanja Saler" userId="5d94baad-2bf6-44ad-8d4f-17a473c9af54" providerId="ADAL" clId="{D496D6BB-AD07-429E-8DB9-EBD042B514A2}" dt="2024-08-02T12:34:27.095" v="2456" actId="403"/>
          <ac:spMkLst>
            <pc:docMk/>
            <pc:sldMk cId="512884444" sldId="297"/>
            <ac:spMk id="30" creationId="{674438EA-0307-4B8C-97C6-9DAE836D0CD6}"/>
          </ac:spMkLst>
        </pc:spChg>
        <pc:spChg chg="mod ord">
          <ac:chgData name="Sanja Saler" userId="5d94baad-2bf6-44ad-8d4f-17a473c9af54" providerId="ADAL" clId="{D496D6BB-AD07-429E-8DB9-EBD042B514A2}" dt="2024-08-02T12:34:03.858" v="2439" actId="26606"/>
          <ac:spMkLst>
            <pc:docMk/>
            <pc:sldMk cId="512884444" sldId="297"/>
            <ac:spMk id="33" creationId="{5F1E0232-8268-482F-9DD7-E0F2A9190968}"/>
          </ac:spMkLst>
        </pc:spChg>
        <pc:spChg chg="mod">
          <ac:chgData name="Sanja Saler" userId="5d94baad-2bf6-44ad-8d4f-17a473c9af54" providerId="ADAL" clId="{D496D6BB-AD07-429E-8DB9-EBD042B514A2}" dt="2024-08-02T12:34:03.858" v="2439" actId="26606"/>
          <ac:spMkLst>
            <pc:docMk/>
            <pc:sldMk cId="512884444" sldId="297"/>
            <ac:spMk id="34" creationId="{E4A78B1E-8AC3-47F2-99F5-8BDEB0876C72}"/>
          </ac:spMkLst>
        </pc:spChg>
        <pc:spChg chg="mod">
          <ac:chgData name="Sanja Saler" userId="5d94baad-2bf6-44ad-8d4f-17a473c9af54" providerId="ADAL" clId="{D496D6BB-AD07-429E-8DB9-EBD042B514A2}" dt="2024-08-02T12:34:14.509" v="2446" actId="207"/>
          <ac:spMkLst>
            <pc:docMk/>
            <pc:sldMk cId="512884444" sldId="297"/>
            <ac:spMk id="35" creationId="{24F15705-C46C-46AF-B211-93D097B2D18B}"/>
          </ac:spMkLst>
        </pc:spChg>
        <pc:spChg chg="mod">
          <ac:chgData name="Sanja Saler" userId="5d94baad-2bf6-44ad-8d4f-17a473c9af54" providerId="ADAL" clId="{D496D6BB-AD07-429E-8DB9-EBD042B514A2}" dt="2024-08-02T12:34:03.858" v="2439" actId="26606"/>
          <ac:spMkLst>
            <pc:docMk/>
            <pc:sldMk cId="512884444" sldId="297"/>
            <ac:spMk id="36" creationId="{18703A2D-0856-44B5-9FFF-782E0B4830ED}"/>
          </ac:spMkLst>
        </pc:spChg>
        <pc:spChg chg="mod">
          <ac:chgData name="Sanja Saler" userId="5d94baad-2bf6-44ad-8d4f-17a473c9af54" providerId="ADAL" clId="{D496D6BB-AD07-429E-8DB9-EBD042B514A2}" dt="2024-08-02T12:34:11.672" v="2445" actId="207"/>
          <ac:spMkLst>
            <pc:docMk/>
            <pc:sldMk cId="512884444" sldId="297"/>
            <ac:spMk id="37" creationId="{56629968-6CFB-4DAF-B02E-50ED4B27C169}"/>
          </ac:spMkLst>
        </pc:spChg>
        <pc:spChg chg="add del">
          <ac:chgData name="Sanja Saler" userId="5d94baad-2bf6-44ad-8d4f-17a473c9af54" providerId="ADAL" clId="{D496D6BB-AD07-429E-8DB9-EBD042B514A2}" dt="2024-08-02T12:33:54.599" v="2432" actId="26606"/>
          <ac:spMkLst>
            <pc:docMk/>
            <pc:sldMk cId="512884444" sldId="297"/>
            <ac:spMk id="42" creationId="{7301F447-EEF7-48F5-AF73-7566EE7F64AD}"/>
          </ac:spMkLst>
        </pc:spChg>
        <pc:spChg chg="add del">
          <ac:chgData name="Sanja Saler" userId="5d94baad-2bf6-44ad-8d4f-17a473c9af54" providerId="ADAL" clId="{D496D6BB-AD07-429E-8DB9-EBD042B514A2}" dt="2024-08-02T12:33:54.599" v="2432" actId="26606"/>
          <ac:spMkLst>
            <pc:docMk/>
            <pc:sldMk cId="512884444" sldId="297"/>
            <ac:spMk id="44" creationId="{F7117410-A2A4-4085-9ADC-46744551DBDE}"/>
          </ac:spMkLst>
        </pc:spChg>
        <pc:spChg chg="add del">
          <ac:chgData name="Sanja Saler" userId="5d94baad-2bf6-44ad-8d4f-17a473c9af54" providerId="ADAL" clId="{D496D6BB-AD07-429E-8DB9-EBD042B514A2}" dt="2024-08-02T12:33:54.599" v="2432" actId="26606"/>
          <ac:spMkLst>
            <pc:docMk/>
            <pc:sldMk cId="512884444" sldId="297"/>
            <ac:spMk id="46" creationId="{99F74EB5-E547-4FB4-95F5-BCC788F3C4A0}"/>
          </ac:spMkLst>
        </pc:spChg>
        <pc:spChg chg="add del">
          <ac:chgData name="Sanja Saler" userId="5d94baad-2bf6-44ad-8d4f-17a473c9af54" providerId="ADAL" clId="{D496D6BB-AD07-429E-8DB9-EBD042B514A2}" dt="2024-08-02T12:33:56.420" v="2434" actId="26606"/>
          <ac:spMkLst>
            <pc:docMk/>
            <pc:sldMk cId="512884444" sldId="297"/>
            <ac:spMk id="48" creationId="{463EEC44-1BA3-44ED-81FC-A644B04B2A44}"/>
          </ac:spMkLst>
        </pc:spChg>
        <pc:spChg chg="add del">
          <ac:chgData name="Sanja Saler" userId="5d94baad-2bf6-44ad-8d4f-17a473c9af54" providerId="ADAL" clId="{D496D6BB-AD07-429E-8DB9-EBD042B514A2}" dt="2024-08-02T12:33:56.420" v="2434" actId="26606"/>
          <ac:spMkLst>
            <pc:docMk/>
            <pc:sldMk cId="512884444" sldId="297"/>
            <ac:spMk id="49" creationId="{7517A47C-B2E5-4B79-8061-D74B1311AF6E}"/>
          </ac:spMkLst>
        </pc:spChg>
        <pc:spChg chg="add del">
          <ac:chgData name="Sanja Saler" userId="5d94baad-2bf6-44ad-8d4f-17a473c9af54" providerId="ADAL" clId="{D496D6BB-AD07-429E-8DB9-EBD042B514A2}" dt="2024-08-02T12:33:56.420" v="2434" actId="26606"/>
          <ac:spMkLst>
            <pc:docMk/>
            <pc:sldMk cId="512884444" sldId="297"/>
            <ac:spMk id="50" creationId="{C505E780-2083-4CB5-A42A-5E0E2908ECC3}"/>
          </ac:spMkLst>
        </pc:spChg>
        <pc:spChg chg="add del">
          <ac:chgData name="Sanja Saler" userId="5d94baad-2bf6-44ad-8d4f-17a473c9af54" providerId="ADAL" clId="{D496D6BB-AD07-429E-8DB9-EBD042B514A2}" dt="2024-08-02T12:33:56.420" v="2434" actId="26606"/>
          <ac:spMkLst>
            <pc:docMk/>
            <pc:sldMk cId="512884444" sldId="297"/>
            <ac:spMk id="51" creationId="{D2C0AE1C-0118-41AE-8A10-7CDCBF10E96F}"/>
          </ac:spMkLst>
        </pc:spChg>
        <pc:spChg chg="add del">
          <ac:chgData name="Sanja Saler" userId="5d94baad-2bf6-44ad-8d4f-17a473c9af54" providerId="ADAL" clId="{D496D6BB-AD07-429E-8DB9-EBD042B514A2}" dt="2024-08-02T12:33:57.988" v="2436" actId="26606"/>
          <ac:spMkLst>
            <pc:docMk/>
            <pc:sldMk cId="512884444" sldId="297"/>
            <ac:spMk id="53" creationId="{53B021B3-DE93-4AB7-8A18-CF5F1CED88B8}"/>
          </ac:spMkLst>
        </pc:spChg>
        <pc:spChg chg="add del">
          <ac:chgData name="Sanja Saler" userId="5d94baad-2bf6-44ad-8d4f-17a473c9af54" providerId="ADAL" clId="{D496D6BB-AD07-429E-8DB9-EBD042B514A2}" dt="2024-08-02T12:33:57.988" v="2436" actId="26606"/>
          <ac:spMkLst>
            <pc:docMk/>
            <pc:sldMk cId="512884444" sldId="297"/>
            <ac:spMk id="54" creationId="{52D502E5-F6B4-4D58-B4AE-FC466FF15EE8}"/>
          </ac:spMkLst>
        </pc:spChg>
        <pc:spChg chg="add del">
          <ac:chgData name="Sanja Saler" userId="5d94baad-2bf6-44ad-8d4f-17a473c9af54" providerId="ADAL" clId="{D496D6BB-AD07-429E-8DB9-EBD042B514A2}" dt="2024-08-02T12:33:57.988" v="2436" actId="26606"/>
          <ac:spMkLst>
            <pc:docMk/>
            <pc:sldMk cId="512884444" sldId="297"/>
            <ac:spMk id="55" creationId="{9DECDBF4-02B6-4BB4-B65B-B8107AD6A9E8}"/>
          </ac:spMkLst>
        </pc:spChg>
        <pc:spChg chg="add del">
          <ac:chgData name="Sanja Saler" userId="5d94baad-2bf6-44ad-8d4f-17a473c9af54" providerId="ADAL" clId="{D496D6BB-AD07-429E-8DB9-EBD042B514A2}" dt="2024-08-02T12:34:03.843" v="2438" actId="26606"/>
          <ac:spMkLst>
            <pc:docMk/>
            <pc:sldMk cId="512884444" sldId="297"/>
            <ac:spMk id="57" creationId="{7DD77B92-CB36-4B20-A59A-59625E0F08AB}"/>
          </ac:spMkLst>
        </pc:spChg>
        <pc:spChg chg="add del">
          <ac:chgData name="Sanja Saler" userId="5d94baad-2bf6-44ad-8d4f-17a473c9af54" providerId="ADAL" clId="{D496D6BB-AD07-429E-8DB9-EBD042B514A2}" dt="2024-08-02T12:34:03.843" v="2438" actId="26606"/>
          <ac:spMkLst>
            <pc:docMk/>
            <pc:sldMk cId="512884444" sldId="297"/>
            <ac:spMk id="60" creationId="{2C1BBA94-3F40-40AA-8BB9-E69E25E537C1}"/>
          </ac:spMkLst>
        </pc:spChg>
        <pc:spChg chg="add">
          <ac:chgData name="Sanja Saler" userId="5d94baad-2bf6-44ad-8d4f-17a473c9af54" providerId="ADAL" clId="{D496D6BB-AD07-429E-8DB9-EBD042B514A2}" dt="2024-08-02T12:34:03.858" v="2439" actId="26606"/>
          <ac:spMkLst>
            <pc:docMk/>
            <pc:sldMk cId="512884444" sldId="297"/>
            <ac:spMk id="62" creationId="{78FD1E94-B12F-434F-8027-5DBEAC55A132}"/>
          </ac:spMkLst>
        </pc:spChg>
        <pc:spChg chg="add">
          <ac:chgData name="Sanja Saler" userId="5d94baad-2bf6-44ad-8d4f-17a473c9af54" providerId="ADAL" clId="{D496D6BB-AD07-429E-8DB9-EBD042B514A2}" dt="2024-08-02T12:34:03.858" v="2439" actId="26606"/>
          <ac:spMkLst>
            <pc:docMk/>
            <pc:sldMk cId="512884444" sldId="297"/>
            <ac:spMk id="63" creationId="{1BC8109F-B452-45EE-8BB3-65433C039601}"/>
          </ac:spMkLst>
        </pc:spChg>
        <pc:grpChg chg="add del">
          <ac:chgData name="Sanja Saler" userId="5d94baad-2bf6-44ad-8d4f-17a473c9af54" providerId="ADAL" clId="{D496D6BB-AD07-429E-8DB9-EBD042B514A2}" dt="2024-08-02T12:34:03.843" v="2438" actId="26606"/>
          <ac:grpSpMkLst>
            <pc:docMk/>
            <pc:sldMk cId="512884444" sldId="297"/>
            <ac:grpSpMk id="58" creationId="{B14B560F-9DD7-4302-A60B-EBD3EF59B073}"/>
          </ac:grpSpMkLst>
        </pc:grpChg>
        <pc:picChg chg="mod">
          <ac:chgData name="Sanja Saler" userId="5d94baad-2bf6-44ad-8d4f-17a473c9af54" providerId="ADAL" clId="{D496D6BB-AD07-429E-8DB9-EBD042B514A2}" dt="2024-08-02T12:34:03.858" v="2439" actId="26606"/>
          <ac:picMkLst>
            <pc:docMk/>
            <pc:sldMk cId="512884444" sldId="297"/>
            <ac:picMk id="8" creationId="{1103E2CE-0354-E24A-AE76-ECE152D4FD6C}"/>
          </ac:picMkLst>
        </pc:picChg>
        <pc:picChg chg="mod">
          <ac:chgData name="Sanja Saler" userId="5d94baad-2bf6-44ad-8d4f-17a473c9af54" providerId="ADAL" clId="{D496D6BB-AD07-429E-8DB9-EBD042B514A2}" dt="2024-08-02T12:34:09.805" v="2443" actId="27614"/>
          <ac:picMkLst>
            <pc:docMk/>
            <pc:sldMk cId="512884444" sldId="297"/>
            <ac:picMk id="20" creationId="{4723B700-7E67-4BCE-A25C-74CDE24F9D80}"/>
          </ac:picMkLst>
        </pc:picChg>
        <pc:picChg chg="mod">
          <ac:chgData name="Sanja Saler" userId="5d94baad-2bf6-44ad-8d4f-17a473c9af54" providerId="ADAL" clId="{D496D6BB-AD07-429E-8DB9-EBD042B514A2}" dt="2024-08-02T12:34:09.805" v="2441" actId="27614"/>
          <ac:picMkLst>
            <pc:docMk/>
            <pc:sldMk cId="512884444" sldId="297"/>
            <ac:picMk id="23" creationId="{CCB26DEA-692E-4CF7-82CA-48A64DD470F0}"/>
          </ac:picMkLst>
        </pc:picChg>
      </pc:sldChg>
      <pc:sldChg chg="addSp delSp modSp mod setBg">
        <pc:chgData name="Sanja Saler" userId="5d94baad-2bf6-44ad-8d4f-17a473c9af54" providerId="ADAL" clId="{D496D6BB-AD07-429E-8DB9-EBD042B514A2}" dt="2024-08-02T12:35:03.945" v="2484" actId="26606"/>
        <pc:sldMkLst>
          <pc:docMk/>
          <pc:sldMk cId="1880141101" sldId="298"/>
        </pc:sldMkLst>
        <pc:spChg chg="mod">
          <ac:chgData name="Sanja Saler" userId="5d94baad-2bf6-44ad-8d4f-17a473c9af54" providerId="ADAL" clId="{D496D6BB-AD07-429E-8DB9-EBD042B514A2}" dt="2024-08-02T12:35:03.945" v="2484" actId="26606"/>
          <ac:spMkLst>
            <pc:docMk/>
            <pc:sldMk cId="1880141101" sldId="298"/>
            <ac:spMk id="6" creationId="{D028F542-BD06-854D-90CD-06CBD290F27E}"/>
          </ac:spMkLst>
        </pc:spChg>
        <pc:spChg chg="mod">
          <ac:chgData name="Sanja Saler" userId="5d94baad-2bf6-44ad-8d4f-17a473c9af54" providerId="ADAL" clId="{D496D6BB-AD07-429E-8DB9-EBD042B514A2}" dt="2024-08-02T12:35:03.945" v="2484" actId="26606"/>
          <ac:spMkLst>
            <pc:docMk/>
            <pc:sldMk cId="1880141101" sldId="298"/>
            <ac:spMk id="11" creationId="{9E5BB3FB-A534-4A4B-9D9D-4B7FE31E25F1}"/>
          </ac:spMkLst>
        </pc:spChg>
        <pc:spChg chg="mod">
          <ac:chgData name="Sanja Saler" userId="5d94baad-2bf6-44ad-8d4f-17a473c9af54" providerId="ADAL" clId="{D496D6BB-AD07-429E-8DB9-EBD042B514A2}" dt="2024-08-02T12:35:03.945" v="2484" actId="26606"/>
          <ac:spMkLst>
            <pc:docMk/>
            <pc:sldMk cId="1880141101" sldId="298"/>
            <ac:spMk id="15" creationId="{8D76DAE3-0927-468E-AA27-AFCED7A6AE40}"/>
          </ac:spMkLst>
        </pc:spChg>
        <pc:spChg chg="mod">
          <ac:chgData name="Sanja Saler" userId="5d94baad-2bf6-44ad-8d4f-17a473c9af54" providerId="ADAL" clId="{D496D6BB-AD07-429E-8DB9-EBD042B514A2}" dt="2024-08-02T12:35:03.945" v="2484" actId="26606"/>
          <ac:spMkLst>
            <pc:docMk/>
            <pc:sldMk cId="1880141101" sldId="298"/>
            <ac:spMk id="19" creationId="{9E99DD7E-E4A4-49BF-B354-3A2775AF09A9}"/>
          </ac:spMkLst>
        </pc:spChg>
        <pc:spChg chg="mod">
          <ac:chgData name="Sanja Saler" userId="5d94baad-2bf6-44ad-8d4f-17a473c9af54" providerId="ADAL" clId="{D496D6BB-AD07-429E-8DB9-EBD042B514A2}" dt="2024-08-02T12:35:03.945" v="2484" actId="26606"/>
          <ac:spMkLst>
            <pc:docMk/>
            <pc:sldMk cId="1880141101" sldId="298"/>
            <ac:spMk id="20" creationId="{6FD01238-D5F9-45F6-A179-10B5F73D520C}"/>
          </ac:spMkLst>
        </pc:spChg>
        <pc:spChg chg="mod">
          <ac:chgData name="Sanja Saler" userId="5d94baad-2bf6-44ad-8d4f-17a473c9af54" providerId="ADAL" clId="{D496D6BB-AD07-429E-8DB9-EBD042B514A2}" dt="2024-08-02T12:35:03.945" v="2484" actId="26606"/>
          <ac:spMkLst>
            <pc:docMk/>
            <pc:sldMk cId="1880141101" sldId="298"/>
            <ac:spMk id="24" creationId="{F48BC94D-61FD-4550-AAAF-EDCF6D4E888F}"/>
          </ac:spMkLst>
        </pc:spChg>
        <pc:spChg chg="mod ord">
          <ac:chgData name="Sanja Saler" userId="5d94baad-2bf6-44ad-8d4f-17a473c9af54" providerId="ADAL" clId="{D496D6BB-AD07-429E-8DB9-EBD042B514A2}" dt="2024-08-02T12:35:03.945" v="2484" actId="26606"/>
          <ac:spMkLst>
            <pc:docMk/>
            <pc:sldMk cId="1880141101" sldId="298"/>
            <ac:spMk id="27" creationId="{7A8E0D3D-2C3C-41A1-AF74-4BBE6E81E645}"/>
          </ac:spMkLst>
        </pc:spChg>
        <pc:spChg chg="mod">
          <ac:chgData name="Sanja Saler" userId="5d94baad-2bf6-44ad-8d4f-17a473c9af54" providerId="ADAL" clId="{D496D6BB-AD07-429E-8DB9-EBD042B514A2}" dt="2024-08-02T12:35:03.945" v="2484" actId="26606"/>
          <ac:spMkLst>
            <pc:docMk/>
            <pc:sldMk cId="1880141101" sldId="298"/>
            <ac:spMk id="28" creationId="{BC38F8A4-DBA6-4592-9A65-D5FCC2D017C6}"/>
          </ac:spMkLst>
        </pc:spChg>
        <pc:spChg chg="mod">
          <ac:chgData name="Sanja Saler" userId="5d94baad-2bf6-44ad-8d4f-17a473c9af54" providerId="ADAL" clId="{D496D6BB-AD07-429E-8DB9-EBD042B514A2}" dt="2024-08-02T12:35:03.945" v="2484" actId="26606"/>
          <ac:spMkLst>
            <pc:docMk/>
            <pc:sldMk cId="1880141101" sldId="298"/>
            <ac:spMk id="34" creationId="{E4A78B1E-8AC3-47F2-99F5-8BDEB0876C72}"/>
          </ac:spMkLst>
        </pc:spChg>
        <pc:spChg chg="mod">
          <ac:chgData name="Sanja Saler" userId="5d94baad-2bf6-44ad-8d4f-17a473c9af54" providerId="ADAL" clId="{D496D6BB-AD07-429E-8DB9-EBD042B514A2}" dt="2024-08-02T12:35:03.945" v="2484" actId="26606"/>
          <ac:spMkLst>
            <pc:docMk/>
            <pc:sldMk cId="1880141101" sldId="298"/>
            <ac:spMk id="35" creationId="{24F15705-C46C-46AF-B211-93D097B2D18B}"/>
          </ac:spMkLst>
        </pc:spChg>
        <pc:spChg chg="add del">
          <ac:chgData name="Sanja Saler" userId="5d94baad-2bf6-44ad-8d4f-17a473c9af54" providerId="ADAL" clId="{D496D6BB-AD07-429E-8DB9-EBD042B514A2}" dt="2024-08-02T12:34:57.367" v="2477" actId="26606"/>
          <ac:spMkLst>
            <pc:docMk/>
            <pc:sldMk cId="1880141101" sldId="298"/>
            <ac:spMk id="40" creationId="{DA8886A6-5426-494B-96D8-D962D2BA0818}"/>
          </ac:spMkLst>
        </pc:spChg>
        <pc:spChg chg="add del">
          <ac:chgData name="Sanja Saler" userId="5d94baad-2bf6-44ad-8d4f-17a473c9af54" providerId="ADAL" clId="{D496D6BB-AD07-429E-8DB9-EBD042B514A2}" dt="2024-08-02T12:34:57.367" v="2477" actId="26606"/>
          <ac:spMkLst>
            <pc:docMk/>
            <pc:sldMk cId="1880141101" sldId="298"/>
            <ac:spMk id="42" creationId="{AA3ED336-C09E-46E8-9774-B977D15FC5E0}"/>
          </ac:spMkLst>
        </pc:spChg>
        <pc:spChg chg="add del">
          <ac:chgData name="Sanja Saler" userId="5d94baad-2bf6-44ad-8d4f-17a473c9af54" providerId="ADAL" clId="{D496D6BB-AD07-429E-8DB9-EBD042B514A2}" dt="2024-08-02T12:35:00.304" v="2481" actId="26606"/>
          <ac:spMkLst>
            <pc:docMk/>
            <pc:sldMk cId="1880141101" sldId="298"/>
            <ac:spMk id="44" creationId="{6E895C8D-1379-40B8-8B1B-B6F5AEAF0A6C}"/>
          </ac:spMkLst>
        </pc:spChg>
        <pc:spChg chg="add del">
          <ac:chgData name="Sanja Saler" userId="5d94baad-2bf6-44ad-8d4f-17a473c9af54" providerId="ADAL" clId="{D496D6BB-AD07-429E-8DB9-EBD042B514A2}" dt="2024-08-02T12:34:59.425" v="2479" actId="26606"/>
          <ac:spMkLst>
            <pc:docMk/>
            <pc:sldMk cId="1880141101" sldId="298"/>
            <ac:spMk id="45" creationId="{7DD77B92-CB36-4B20-A59A-59625E0F08AB}"/>
          </ac:spMkLst>
        </pc:spChg>
        <pc:spChg chg="add del">
          <ac:chgData name="Sanja Saler" userId="5d94baad-2bf6-44ad-8d4f-17a473c9af54" providerId="ADAL" clId="{D496D6BB-AD07-429E-8DB9-EBD042B514A2}" dt="2024-08-02T12:34:59.425" v="2479" actId="26606"/>
          <ac:spMkLst>
            <pc:docMk/>
            <pc:sldMk cId="1880141101" sldId="298"/>
            <ac:spMk id="46" creationId="{2C1BBA94-3F40-40AA-8BB9-E69E25E537C1}"/>
          </ac:spMkLst>
        </pc:spChg>
        <pc:spChg chg="add del">
          <ac:chgData name="Sanja Saler" userId="5d94baad-2bf6-44ad-8d4f-17a473c9af54" providerId="ADAL" clId="{D496D6BB-AD07-429E-8DB9-EBD042B514A2}" dt="2024-08-02T12:35:00.304" v="2481" actId="26606"/>
          <ac:spMkLst>
            <pc:docMk/>
            <pc:sldMk cId="1880141101" sldId="298"/>
            <ac:spMk id="49" creationId="{545D489D-16E1-484D-867B-144368D74B83}"/>
          </ac:spMkLst>
        </pc:spChg>
        <pc:spChg chg="add del">
          <ac:chgData name="Sanja Saler" userId="5d94baad-2bf6-44ad-8d4f-17a473c9af54" providerId="ADAL" clId="{D496D6BB-AD07-429E-8DB9-EBD042B514A2}" dt="2024-08-02T12:35:00.304" v="2481" actId="26606"/>
          <ac:spMkLst>
            <pc:docMk/>
            <pc:sldMk cId="1880141101" sldId="298"/>
            <ac:spMk id="50" creationId="{49A496F5-B01E-4BF8-9D1E-C4E53B6F9652}"/>
          </ac:spMkLst>
        </pc:spChg>
        <pc:spChg chg="add del">
          <ac:chgData name="Sanja Saler" userId="5d94baad-2bf6-44ad-8d4f-17a473c9af54" providerId="ADAL" clId="{D496D6BB-AD07-429E-8DB9-EBD042B514A2}" dt="2024-08-02T12:35:03.929" v="2483" actId="26606"/>
          <ac:spMkLst>
            <pc:docMk/>
            <pc:sldMk cId="1880141101" sldId="298"/>
            <ac:spMk id="52" creationId="{34FD16D7-4EB3-40C2-A811-4F8DE52B3EA8}"/>
          </ac:spMkLst>
        </pc:spChg>
        <pc:spChg chg="add del">
          <ac:chgData name="Sanja Saler" userId="5d94baad-2bf6-44ad-8d4f-17a473c9af54" providerId="ADAL" clId="{D496D6BB-AD07-429E-8DB9-EBD042B514A2}" dt="2024-08-02T12:35:03.929" v="2483" actId="26606"/>
          <ac:spMkLst>
            <pc:docMk/>
            <pc:sldMk cId="1880141101" sldId="298"/>
            <ac:spMk id="53" creationId="{5C3C901A-B2F4-4A3C-BCDD-7C8D587ECA2E}"/>
          </ac:spMkLst>
        </pc:spChg>
        <pc:spChg chg="add">
          <ac:chgData name="Sanja Saler" userId="5d94baad-2bf6-44ad-8d4f-17a473c9af54" providerId="ADAL" clId="{D496D6BB-AD07-429E-8DB9-EBD042B514A2}" dt="2024-08-02T12:35:03.945" v="2484" actId="26606"/>
          <ac:spMkLst>
            <pc:docMk/>
            <pc:sldMk cId="1880141101" sldId="298"/>
            <ac:spMk id="55" creationId="{7DD77B92-CB36-4B20-A59A-59625E0F08AB}"/>
          </ac:spMkLst>
        </pc:spChg>
        <pc:spChg chg="add">
          <ac:chgData name="Sanja Saler" userId="5d94baad-2bf6-44ad-8d4f-17a473c9af54" providerId="ADAL" clId="{D496D6BB-AD07-429E-8DB9-EBD042B514A2}" dt="2024-08-02T12:35:03.945" v="2484" actId="26606"/>
          <ac:spMkLst>
            <pc:docMk/>
            <pc:sldMk cId="1880141101" sldId="298"/>
            <ac:spMk id="58" creationId="{2C1BBA94-3F40-40AA-8BB9-E69E25E537C1}"/>
          </ac:spMkLst>
        </pc:spChg>
        <pc:grpChg chg="add del">
          <ac:chgData name="Sanja Saler" userId="5d94baad-2bf6-44ad-8d4f-17a473c9af54" providerId="ADAL" clId="{D496D6BB-AD07-429E-8DB9-EBD042B514A2}" dt="2024-08-02T12:34:59.425" v="2479" actId="26606"/>
          <ac:grpSpMkLst>
            <pc:docMk/>
            <pc:sldMk cId="1880141101" sldId="298"/>
            <ac:grpSpMk id="47" creationId="{B14B560F-9DD7-4302-A60B-EBD3EF59B073}"/>
          </ac:grpSpMkLst>
        </pc:grpChg>
        <pc:grpChg chg="add">
          <ac:chgData name="Sanja Saler" userId="5d94baad-2bf6-44ad-8d4f-17a473c9af54" providerId="ADAL" clId="{D496D6BB-AD07-429E-8DB9-EBD042B514A2}" dt="2024-08-02T12:35:03.945" v="2484" actId="26606"/>
          <ac:grpSpMkLst>
            <pc:docMk/>
            <pc:sldMk cId="1880141101" sldId="298"/>
            <ac:grpSpMk id="56" creationId="{B14B560F-9DD7-4302-A60B-EBD3EF59B073}"/>
          </ac:grpSpMkLst>
        </pc:grpChg>
        <pc:picChg chg="mod">
          <ac:chgData name="Sanja Saler" userId="5d94baad-2bf6-44ad-8d4f-17a473c9af54" providerId="ADAL" clId="{D496D6BB-AD07-429E-8DB9-EBD042B514A2}" dt="2024-08-02T12:35:03.945" v="2484" actId="26606"/>
          <ac:picMkLst>
            <pc:docMk/>
            <pc:sldMk cId="1880141101" sldId="298"/>
            <ac:picMk id="8" creationId="{1103E2CE-0354-E24A-AE76-ECE152D4FD6C}"/>
          </ac:picMkLst>
        </pc:picChg>
        <pc:picChg chg="mod">
          <ac:chgData name="Sanja Saler" userId="5d94baad-2bf6-44ad-8d4f-17a473c9af54" providerId="ADAL" clId="{D496D6BB-AD07-429E-8DB9-EBD042B514A2}" dt="2024-08-02T12:35:03.945" v="2484" actId="26606"/>
          <ac:picMkLst>
            <pc:docMk/>
            <pc:sldMk cId="1880141101" sldId="298"/>
            <ac:picMk id="16" creationId="{6DB32B8C-BCA5-450A-AFB7-06605BE5FA45}"/>
          </ac:picMkLst>
        </pc:picChg>
        <pc:picChg chg="mod">
          <ac:chgData name="Sanja Saler" userId="5d94baad-2bf6-44ad-8d4f-17a473c9af54" providerId="ADAL" clId="{D496D6BB-AD07-429E-8DB9-EBD042B514A2}" dt="2024-08-02T12:35:03.945" v="2484" actId="26606"/>
          <ac:picMkLst>
            <pc:docMk/>
            <pc:sldMk cId="1880141101" sldId="298"/>
            <ac:picMk id="18" creationId="{606DE99B-39D4-487B-80AF-6C5DD9DFEBB1}"/>
          </ac:picMkLst>
        </pc:picChg>
        <pc:picChg chg="mod">
          <ac:chgData name="Sanja Saler" userId="5d94baad-2bf6-44ad-8d4f-17a473c9af54" providerId="ADAL" clId="{D496D6BB-AD07-429E-8DB9-EBD042B514A2}" dt="2024-08-02T12:35:03.945" v="2484" actId="26606"/>
          <ac:picMkLst>
            <pc:docMk/>
            <pc:sldMk cId="1880141101" sldId="298"/>
            <ac:picMk id="21" creationId="{AEAC8EBA-8113-4BAD-A031-C3D3A1722BE3}"/>
          </ac:picMkLst>
        </pc:picChg>
        <pc:picChg chg="mod">
          <ac:chgData name="Sanja Saler" userId="5d94baad-2bf6-44ad-8d4f-17a473c9af54" providerId="ADAL" clId="{D496D6BB-AD07-429E-8DB9-EBD042B514A2}" dt="2024-08-02T12:35:03.945" v="2484" actId="26606"/>
          <ac:picMkLst>
            <pc:docMk/>
            <pc:sldMk cId="1880141101" sldId="298"/>
            <ac:picMk id="22" creationId="{4C9A80AE-CA94-490B-8A66-430F44F45A83}"/>
          </ac:picMkLst>
        </pc:picChg>
        <pc:picChg chg="mod">
          <ac:chgData name="Sanja Saler" userId="5d94baad-2bf6-44ad-8d4f-17a473c9af54" providerId="ADAL" clId="{D496D6BB-AD07-429E-8DB9-EBD042B514A2}" dt="2024-08-02T12:35:03.945" v="2484" actId="26606"/>
          <ac:picMkLst>
            <pc:docMk/>
            <pc:sldMk cId="1880141101" sldId="298"/>
            <ac:picMk id="23" creationId="{520CE7BA-9B3E-4BE6-8FC1-02E1A645A357}"/>
          </ac:picMkLst>
        </pc:picChg>
        <pc:picChg chg="mod">
          <ac:chgData name="Sanja Saler" userId="5d94baad-2bf6-44ad-8d4f-17a473c9af54" providerId="ADAL" clId="{D496D6BB-AD07-429E-8DB9-EBD042B514A2}" dt="2024-08-02T12:35:03.945" v="2484" actId="26606"/>
          <ac:picMkLst>
            <pc:docMk/>
            <pc:sldMk cId="1880141101" sldId="298"/>
            <ac:picMk id="25" creationId="{A7C515AC-240B-4A1E-991A-88B0558125BA}"/>
          </ac:picMkLst>
        </pc:picChg>
      </pc:sldChg>
      <pc:sldChg chg="addSp modSp mod setBg">
        <pc:chgData name="Sanja Saler" userId="5d94baad-2bf6-44ad-8d4f-17a473c9af54" providerId="ADAL" clId="{D496D6BB-AD07-429E-8DB9-EBD042B514A2}" dt="2024-08-02T12:35:10.110" v="2485" actId="26606"/>
        <pc:sldMkLst>
          <pc:docMk/>
          <pc:sldMk cId="608521174" sldId="299"/>
        </pc:sldMkLst>
        <pc:spChg chg="mod">
          <ac:chgData name="Sanja Saler" userId="5d94baad-2bf6-44ad-8d4f-17a473c9af54" providerId="ADAL" clId="{D496D6BB-AD07-429E-8DB9-EBD042B514A2}" dt="2024-08-02T12:35:10.110" v="2485" actId="26606"/>
          <ac:spMkLst>
            <pc:docMk/>
            <pc:sldMk cId="608521174" sldId="299"/>
            <ac:spMk id="2" creationId="{58CCC96C-8699-4C93-9186-FEC91D93FBBD}"/>
          </ac:spMkLst>
        </pc:spChg>
        <pc:spChg chg="mod">
          <ac:chgData name="Sanja Saler" userId="5d94baad-2bf6-44ad-8d4f-17a473c9af54" providerId="ADAL" clId="{D496D6BB-AD07-429E-8DB9-EBD042B514A2}" dt="2024-08-02T12:35:10.110" v="2485" actId="26606"/>
          <ac:spMkLst>
            <pc:docMk/>
            <pc:sldMk cId="608521174" sldId="299"/>
            <ac:spMk id="6" creationId="{D028F542-BD06-854D-90CD-06CBD290F27E}"/>
          </ac:spMkLst>
        </pc:spChg>
        <pc:spChg chg="mod">
          <ac:chgData name="Sanja Saler" userId="5d94baad-2bf6-44ad-8d4f-17a473c9af54" providerId="ADAL" clId="{D496D6BB-AD07-429E-8DB9-EBD042B514A2}" dt="2024-08-02T12:35:10.110" v="2485" actId="26606"/>
          <ac:spMkLst>
            <pc:docMk/>
            <pc:sldMk cId="608521174" sldId="299"/>
            <ac:spMk id="11" creationId="{9E5BB3FB-A534-4A4B-9D9D-4B7FE31E25F1}"/>
          </ac:spMkLst>
        </pc:spChg>
        <pc:spChg chg="mod ord">
          <ac:chgData name="Sanja Saler" userId="5d94baad-2bf6-44ad-8d4f-17a473c9af54" providerId="ADAL" clId="{D496D6BB-AD07-429E-8DB9-EBD042B514A2}" dt="2024-08-02T12:35:10.110" v="2485" actId="26606"/>
          <ac:spMkLst>
            <pc:docMk/>
            <pc:sldMk cId="608521174" sldId="299"/>
            <ac:spMk id="18" creationId="{17672C2B-C031-459E-BB04-8D3E789EFA34}"/>
          </ac:spMkLst>
        </pc:spChg>
        <pc:spChg chg="mod">
          <ac:chgData name="Sanja Saler" userId="5d94baad-2bf6-44ad-8d4f-17a473c9af54" providerId="ADAL" clId="{D496D6BB-AD07-429E-8DB9-EBD042B514A2}" dt="2024-08-02T12:35:10.110" v="2485" actId="26606"/>
          <ac:spMkLst>
            <pc:docMk/>
            <pc:sldMk cId="608521174" sldId="299"/>
            <ac:spMk id="19" creationId="{7A0A987C-E92C-4596-94E5-AA821AB45AC3}"/>
          </ac:spMkLst>
        </pc:spChg>
        <pc:spChg chg="mod">
          <ac:chgData name="Sanja Saler" userId="5d94baad-2bf6-44ad-8d4f-17a473c9af54" providerId="ADAL" clId="{D496D6BB-AD07-429E-8DB9-EBD042B514A2}" dt="2024-08-02T12:35:10.110" v="2485" actId="26606"/>
          <ac:spMkLst>
            <pc:docMk/>
            <pc:sldMk cId="608521174" sldId="299"/>
            <ac:spMk id="21" creationId="{895230F6-2356-4498-B386-193814DE5783}"/>
          </ac:spMkLst>
        </pc:spChg>
        <pc:spChg chg="mod">
          <ac:chgData name="Sanja Saler" userId="5d94baad-2bf6-44ad-8d4f-17a473c9af54" providerId="ADAL" clId="{D496D6BB-AD07-429E-8DB9-EBD042B514A2}" dt="2024-08-02T12:35:10.110" v="2485" actId="26606"/>
          <ac:spMkLst>
            <pc:docMk/>
            <pc:sldMk cId="608521174" sldId="299"/>
            <ac:spMk id="26" creationId="{742428C6-04EC-4933-B754-D4FE1E7E900F}"/>
          </ac:spMkLst>
        </pc:spChg>
        <pc:spChg chg="mod">
          <ac:chgData name="Sanja Saler" userId="5d94baad-2bf6-44ad-8d4f-17a473c9af54" providerId="ADAL" clId="{D496D6BB-AD07-429E-8DB9-EBD042B514A2}" dt="2024-08-02T12:35:10.110" v="2485" actId="26606"/>
          <ac:spMkLst>
            <pc:docMk/>
            <pc:sldMk cId="608521174" sldId="299"/>
            <ac:spMk id="33" creationId="{5F1E0232-8268-482F-9DD7-E0F2A9190968}"/>
          </ac:spMkLst>
        </pc:spChg>
        <pc:spChg chg="mod">
          <ac:chgData name="Sanja Saler" userId="5d94baad-2bf6-44ad-8d4f-17a473c9af54" providerId="ADAL" clId="{D496D6BB-AD07-429E-8DB9-EBD042B514A2}" dt="2024-08-02T12:35:10.110" v="2485" actId="26606"/>
          <ac:spMkLst>
            <pc:docMk/>
            <pc:sldMk cId="608521174" sldId="299"/>
            <ac:spMk id="34" creationId="{E4A78B1E-8AC3-47F2-99F5-8BDEB0876C72}"/>
          </ac:spMkLst>
        </pc:spChg>
        <pc:spChg chg="mod">
          <ac:chgData name="Sanja Saler" userId="5d94baad-2bf6-44ad-8d4f-17a473c9af54" providerId="ADAL" clId="{D496D6BB-AD07-429E-8DB9-EBD042B514A2}" dt="2024-08-02T12:35:10.110" v="2485" actId="26606"/>
          <ac:spMkLst>
            <pc:docMk/>
            <pc:sldMk cId="608521174" sldId="299"/>
            <ac:spMk id="35" creationId="{24F15705-C46C-46AF-B211-93D097B2D18B}"/>
          </ac:spMkLst>
        </pc:spChg>
        <pc:spChg chg="add">
          <ac:chgData name="Sanja Saler" userId="5d94baad-2bf6-44ad-8d4f-17a473c9af54" providerId="ADAL" clId="{D496D6BB-AD07-429E-8DB9-EBD042B514A2}" dt="2024-08-02T12:35:10.110" v="2485" actId="26606"/>
          <ac:spMkLst>
            <pc:docMk/>
            <pc:sldMk cId="608521174" sldId="299"/>
            <ac:spMk id="40" creationId="{7DD77B92-CB36-4B20-A59A-59625E0F08AB}"/>
          </ac:spMkLst>
        </pc:spChg>
        <pc:spChg chg="add">
          <ac:chgData name="Sanja Saler" userId="5d94baad-2bf6-44ad-8d4f-17a473c9af54" providerId="ADAL" clId="{D496D6BB-AD07-429E-8DB9-EBD042B514A2}" dt="2024-08-02T12:35:10.110" v="2485" actId="26606"/>
          <ac:spMkLst>
            <pc:docMk/>
            <pc:sldMk cId="608521174" sldId="299"/>
            <ac:spMk id="46" creationId="{2C1BBA94-3F40-40AA-8BB9-E69E25E537C1}"/>
          </ac:spMkLst>
        </pc:spChg>
        <pc:grpChg chg="add">
          <ac:chgData name="Sanja Saler" userId="5d94baad-2bf6-44ad-8d4f-17a473c9af54" providerId="ADAL" clId="{D496D6BB-AD07-429E-8DB9-EBD042B514A2}" dt="2024-08-02T12:35:10.110" v="2485" actId="26606"/>
          <ac:grpSpMkLst>
            <pc:docMk/>
            <pc:sldMk cId="608521174" sldId="299"/>
            <ac:grpSpMk id="42" creationId="{B14B560F-9DD7-4302-A60B-EBD3EF59B073}"/>
          </ac:grpSpMkLst>
        </pc:grpChg>
        <pc:picChg chg="mod">
          <ac:chgData name="Sanja Saler" userId="5d94baad-2bf6-44ad-8d4f-17a473c9af54" providerId="ADAL" clId="{D496D6BB-AD07-429E-8DB9-EBD042B514A2}" dt="2024-08-02T12:35:10.110" v="2485" actId="26606"/>
          <ac:picMkLst>
            <pc:docMk/>
            <pc:sldMk cId="608521174" sldId="299"/>
            <ac:picMk id="5" creationId="{5F46ABA0-6FEE-406F-BDDA-9F2E437EC1EE}"/>
          </ac:picMkLst>
        </pc:picChg>
        <pc:picChg chg="mod">
          <ac:chgData name="Sanja Saler" userId="5d94baad-2bf6-44ad-8d4f-17a473c9af54" providerId="ADAL" clId="{D496D6BB-AD07-429E-8DB9-EBD042B514A2}" dt="2024-08-02T12:35:10.110" v="2485" actId="26606"/>
          <ac:picMkLst>
            <pc:docMk/>
            <pc:sldMk cId="608521174" sldId="299"/>
            <ac:picMk id="8" creationId="{1103E2CE-0354-E24A-AE76-ECE152D4FD6C}"/>
          </ac:picMkLst>
        </pc:picChg>
        <pc:picChg chg="mod">
          <ac:chgData name="Sanja Saler" userId="5d94baad-2bf6-44ad-8d4f-17a473c9af54" providerId="ADAL" clId="{D496D6BB-AD07-429E-8DB9-EBD042B514A2}" dt="2024-08-02T12:35:10.110" v="2485" actId="26606"/>
          <ac:picMkLst>
            <pc:docMk/>
            <pc:sldMk cId="608521174" sldId="299"/>
            <ac:picMk id="12" creationId="{90F52B36-C820-4FD9-8F63-C8D8752D92DC}"/>
          </ac:picMkLst>
        </pc:picChg>
        <pc:picChg chg="mod">
          <ac:chgData name="Sanja Saler" userId="5d94baad-2bf6-44ad-8d4f-17a473c9af54" providerId="ADAL" clId="{D496D6BB-AD07-429E-8DB9-EBD042B514A2}" dt="2024-08-02T12:35:10.110" v="2485" actId="26606"/>
          <ac:picMkLst>
            <pc:docMk/>
            <pc:sldMk cId="608521174" sldId="299"/>
            <ac:picMk id="23" creationId="{991C40FE-F56A-4E3B-A755-ABDD5F37B7F4}"/>
          </ac:picMkLst>
        </pc:picChg>
      </pc:sldChg>
      <pc:sldChg chg="addSp modSp del mod ord setBg">
        <pc:chgData name="Sanja Saler" userId="5d94baad-2bf6-44ad-8d4f-17a473c9af54" providerId="ADAL" clId="{D496D6BB-AD07-429E-8DB9-EBD042B514A2}" dt="2024-08-02T12:18:28.937" v="2155" actId="47"/>
        <pc:sldMkLst>
          <pc:docMk/>
          <pc:sldMk cId="1622854428" sldId="300"/>
        </pc:sldMkLst>
        <pc:spChg chg="mod">
          <ac:chgData name="Sanja Saler" userId="5d94baad-2bf6-44ad-8d4f-17a473c9af54" providerId="ADAL" clId="{D496D6BB-AD07-429E-8DB9-EBD042B514A2}" dt="2024-07-29T11:58:18.781" v="1726" actId="21"/>
          <ac:spMkLst>
            <pc:docMk/>
            <pc:sldMk cId="1622854428" sldId="300"/>
            <ac:spMk id="4" creationId="{56233A62-EFB3-F04C-949F-39AF8E1664AC}"/>
          </ac:spMkLst>
        </pc:spChg>
        <pc:spChg chg="mod">
          <ac:chgData name="Sanja Saler" userId="5d94baad-2bf6-44ad-8d4f-17a473c9af54" providerId="ADAL" clId="{D496D6BB-AD07-429E-8DB9-EBD042B514A2}" dt="2024-08-02T12:18:04.509" v="2153" actId="26606"/>
          <ac:spMkLst>
            <pc:docMk/>
            <pc:sldMk cId="1622854428" sldId="300"/>
            <ac:spMk id="5" creationId="{880001F7-68D0-A34C-BBC7-4B0927EACFCA}"/>
          </ac:spMkLst>
        </pc:spChg>
        <pc:spChg chg="mod">
          <ac:chgData name="Sanja Saler" userId="5d94baad-2bf6-44ad-8d4f-17a473c9af54" providerId="ADAL" clId="{D496D6BB-AD07-429E-8DB9-EBD042B514A2}" dt="2024-08-02T12:18:04.509" v="2153" actId="26606"/>
          <ac:spMkLst>
            <pc:docMk/>
            <pc:sldMk cId="1622854428" sldId="300"/>
            <ac:spMk id="6" creationId="{D028F542-BD06-854D-90CD-06CBD290F27E}"/>
          </ac:spMkLst>
        </pc:spChg>
        <pc:spChg chg="mod">
          <ac:chgData name="Sanja Saler" userId="5d94baad-2bf6-44ad-8d4f-17a473c9af54" providerId="ADAL" clId="{D496D6BB-AD07-429E-8DB9-EBD042B514A2}" dt="2024-08-02T12:18:04.509" v="2153" actId="26606"/>
          <ac:spMkLst>
            <pc:docMk/>
            <pc:sldMk cId="1622854428" sldId="300"/>
            <ac:spMk id="11" creationId="{9E5BB3FB-A534-4A4B-9D9D-4B7FE31E25F1}"/>
          </ac:spMkLst>
        </pc:spChg>
        <pc:spChg chg="add">
          <ac:chgData name="Sanja Saler" userId="5d94baad-2bf6-44ad-8d4f-17a473c9af54" providerId="ADAL" clId="{D496D6BB-AD07-429E-8DB9-EBD042B514A2}" dt="2024-08-02T12:18:04.509" v="2153" actId="26606"/>
          <ac:spMkLst>
            <pc:docMk/>
            <pc:sldMk cId="1622854428" sldId="300"/>
            <ac:spMk id="16" creationId="{131BAD53-4E89-4F62-BBB7-26359763ED39}"/>
          </ac:spMkLst>
        </pc:spChg>
        <pc:spChg chg="add">
          <ac:chgData name="Sanja Saler" userId="5d94baad-2bf6-44ad-8d4f-17a473c9af54" providerId="ADAL" clId="{D496D6BB-AD07-429E-8DB9-EBD042B514A2}" dt="2024-08-02T12:18:04.509" v="2153" actId="26606"/>
          <ac:spMkLst>
            <pc:docMk/>
            <pc:sldMk cId="1622854428" sldId="300"/>
            <ac:spMk id="18" creationId="{62756DA2-40EB-4C6F-B962-5822FFB54FB6}"/>
          </ac:spMkLst>
        </pc:spChg>
        <pc:picChg chg="mod ord">
          <ac:chgData name="Sanja Saler" userId="5d94baad-2bf6-44ad-8d4f-17a473c9af54" providerId="ADAL" clId="{D496D6BB-AD07-429E-8DB9-EBD042B514A2}" dt="2024-08-02T12:18:04.509" v="2153" actId="26606"/>
          <ac:picMkLst>
            <pc:docMk/>
            <pc:sldMk cId="1622854428" sldId="300"/>
            <ac:picMk id="3" creationId="{2722C148-178D-401C-A790-C12AB996666D}"/>
          </ac:picMkLst>
        </pc:picChg>
        <pc:picChg chg="mod">
          <ac:chgData name="Sanja Saler" userId="5d94baad-2bf6-44ad-8d4f-17a473c9af54" providerId="ADAL" clId="{D496D6BB-AD07-429E-8DB9-EBD042B514A2}" dt="2024-08-02T12:18:04.509" v="2153" actId="26606"/>
          <ac:picMkLst>
            <pc:docMk/>
            <pc:sldMk cId="1622854428" sldId="300"/>
            <ac:picMk id="8" creationId="{1103E2CE-0354-E24A-AE76-ECE152D4FD6C}"/>
          </ac:picMkLst>
        </pc:picChg>
      </pc:sldChg>
      <pc:sldChg chg="addSp delSp modSp mod setBg">
        <pc:chgData name="Sanja Saler" userId="5d94baad-2bf6-44ad-8d4f-17a473c9af54" providerId="ADAL" clId="{D496D6BB-AD07-429E-8DB9-EBD042B514A2}" dt="2024-08-02T12:31:06.543" v="2393" actId="26606"/>
        <pc:sldMkLst>
          <pc:docMk/>
          <pc:sldMk cId="4255877651" sldId="301"/>
        </pc:sldMkLst>
        <pc:spChg chg="add mod">
          <ac:chgData name="Sanja Saler" userId="5d94baad-2bf6-44ad-8d4f-17a473c9af54" providerId="ADAL" clId="{D496D6BB-AD07-429E-8DB9-EBD042B514A2}" dt="2024-08-02T12:31:06.543" v="2393" actId="26606"/>
          <ac:spMkLst>
            <pc:docMk/>
            <pc:sldMk cId="4255877651" sldId="301"/>
            <ac:spMk id="2" creationId="{65442D9C-32B9-5C71-9078-58C3F63D8198}"/>
          </ac:spMkLst>
        </pc:spChg>
        <pc:spChg chg="mod">
          <ac:chgData name="Sanja Saler" userId="5d94baad-2bf6-44ad-8d4f-17a473c9af54" providerId="ADAL" clId="{D496D6BB-AD07-429E-8DB9-EBD042B514A2}" dt="2024-08-02T12:31:06.543" v="2393" actId="26606"/>
          <ac:spMkLst>
            <pc:docMk/>
            <pc:sldMk cId="4255877651" sldId="301"/>
            <ac:spMk id="9" creationId="{29D45798-4371-0644-ADD1-E709E9345260}"/>
          </ac:spMkLst>
        </pc:spChg>
        <pc:spChg chg="mod ord">
          <ac:chgData name="Sanja Saler" userId="5d94baad-2bf6-44ad-8d4f-17a473c9af54" providerId="ADAL" clId="{D496D6BB-AD07-429E-8DB9-EBD042B514A2}" dt="2024-08-02T12:31:06.543" v="2393" actId="26606"/>
          <ac:spMkLst>
            <pc:docMk/>
            <pc:sldMk cId="4255877651" sldId="301"/>
            <ac:spMk id="10" creationId="{381AA65C-BEAE-E046-81D3-4445973E3E27}"/>
          </ac:spMkLst>
        </pc:spChg>
        <pc:spChg chg="mod">
          <ac:chgData name="Sanja Saler" userId="5d94baad-2bf6-44ad-8d4f-17a473c9af54" providerId="ADAL" clId="{D496D6BB-AD07-429E-8DB9-EBD042B514A2}" dt="2024-08-02T12:31:06.543" v="2393" actId="26606"/>
          <ac:spMkLst>
            <pc:docMk/>
            <pc:sldMk cId="4255877651" sldId="301"/>
            <ac:spMk id="30" creationId="{7E03B501-F908-6E4C-887C-6C0D260179FF}"/>
          </ac:spMkLst>
        </pc:spChg>
        <pc:spChg chg="del mod">
          <ac:chgData name="Sanja Saler" userId="5d94baad-2bf6-44ad-8d4f-17a473c9af54" providerId="ADAL" clId="{D496D6BB-AD07-429E-8DB9-EBD042B514A2}" dt="2024-07-29T10:47:29.286" v="416" actId="478"/>
          <ac:spMkLst>
            <pc:docMk/>
            <pc:sldMk cId="4255877651" sldId="301"/>
            <ac:spMk id="33" creationId="{F1BE593B-A453-4B6F-9667-FC99C5B9E7FD}"/>
          </ac:spMkLst>
        </pc:spChg>
        <pc:spChg chg="mod">
          <ac:chgData name="Sanja Saler" userId="5d94baad-2bf6-44ad-8d4f-17a473c9af54" providerId="ADAL" clId="{D496D6BB-AD07-429E-8DB9-EBD042B514A2}" dt="2024-08-02T12:31:06.543" v="2393" actId="26606"/>
          <ac:spMkLst>
            <pc:docMk/>
            <pc:sldMk cId="4255877651" sldId="301"/>
            <ac:spMk id="37" creationId="{C54B0820-34DD-41B8-BE0C-58A8BB940DE2}"/>
          </ac:spMkLst>
        </pc:spChg>
        <pc:spChg chg="mod">
          <ac:chgData name="Sanja Saler" userId="5d94baad-2bf6-44ad-8d4f-17a473c9af54" providerId="ADAL" clId="{D496D6BB-AD07-429E-8DB9-EBD042B514A2}" dt="2024-08-02T12:31:06.543" v="2393" actId="26606"/>
          <ac:spMkLst>
            <pc:docMk/>
            <pc:sldMk cId="4255877651" sldId="301"/>
            <ac:spMk id="38" creationId="{A669D9AB-450F-471F-8B70-E39AE10E8828}"/>
          </ac:spMkLst>
        </pc:spChg>
        <pc:spChg chg="mod">
          <ac:chgData name="Sanja Saler" userId="5d94baad-2bf6-44ad-8d4f-17a473c9af54" providerId="ADAL" clId="{D496D6BB-AD07-429E-8DB9-EBD042B514A2}" dt="2024-08-02T12:31:06.543" v="2393" actId="26606"/>
          <ac:spMkLst>
            <pc:docMk/>
            <pc:sldMk cId="4255877651" sldId="301"/>
            <ac:spMk id="40" creationId="{8D93E2D6-6C67-4999-A49C-3466C2BB9E02}"/>
          </ac:spMkLst>
        </pc:spChg>
        <pc:spChg chg="add">
          <ac:chgData name="Sanja Saler" userId="5d94baad-2bf6-44ad-8d4f-17a473c9af54" providerId="ADAL" clId="{D496D6BB-AD07-429E-8DB9-EBD042B514A2}" dt="2024-08-02T12:31:06.543" v="2393" actId="26606"/>
          <ac:spMkLst>
            <pc:docMk/>
            <pc:sldMk cId="4255877651" sldId="301"/>
            <ac:spMk id="45" creationId="{7DA1F35B-C8F7-4A5A-9339-7DA4D785B300}"/>
          </ac:spMkLst>
        </pc:spChg>
        <pc:spChg chg="add">
          <ac:chgData name="Sanja Saler" userId="5d94baad-2bf6-44ad-8d4f-17a473c9af54" providerId="ADAL" clId="{D496D6BB-AD07-429E-8DB9-EBD042B514A2}" dt="2024-08-02T12:31:06.543" v="2393" actId="26606"/>
          <ac:spMkLst>
            <pc:docMk/>
            <pc:sldMk cId="4255877651" sldId="301"/>
            <ac:spMk id="47" creationId="{B2D4AD41-40DA-4A81-92F5-B6E3BA1ED82A}"/>
          </ac:spMkLst>
        </pc:spChg>
        <pc:picChg chg="mod">
          <ac:chgData name="Sanja Saler" userId="5d94baad-2bf6-44ad-8d4f-17a473c9af54" providerId="ADAL" clId="{D496D6BB-AD07-429E-8DB9-EBD042B514A2}" dt="2024-08-02T12:31:06.543" v="2393" actId="26606"/>
          <ac:picMkLst>
            <pc:docMk/>
            <pc:sldMk cId="4255877651" sldId="301"/>
            <ac:picMk id="29" creationId="{C5C2DED2-6DC1-8C4A-95DB-AF27C9647ADE}"/>
          </ac:picMkLst>
        </pc:picChg>
        <pc:picChg chg="mod">
          <ac:chgData name="Sanja Saler" userId="5d94baad-2bf6-44ad-8d4f-17a473c9af54" providerId="ADAL" clId="{D496D6BB-AD07-429E-8DB9-EBD042B514A2}" dt="2024-08-02T12:31:06.543" v="2393" actId="26606"/>
          <ac:picMkLst>
            <pc:docMk/>
            <pc:sldMk cId="4255877651" sldId="301"/>
            <ac:picMk id="32" creationId="{5860E8F9-B834-4312-92D5-D5BF3145C868}"/>
          </ac:picMkLst>
        </pc:picChg>
        <pc:cxnChg chg="mod">
          <ac:chgData name="Sanja Saler" userId="5d94baad-2bf6-44ad-8d4f-17a473c9af54" providerId="ADAL" clId="{D496D6BB-AD07-429E-8DB9-EBD042B514A2}" dt="2024-08-02T12:31:06.543" v="2393" actId="26606"/>
          <ac:cxnSpMkLst>
            <pc:docMk/>
            <pc:sldMk cId="4255877651" sldId="301"/>
            <ac:cxnSpMk id="36" creationId="{4F369DEE-EE05-4873-B0C0-4CF5C6EE6756}"/>
          </ac:cxnSpMkLst>
        </pc:cxnChg>
        <pc:cxnChg chg="mod">
          <ac:chgData name="Sanja Saler" userId="5d94baad-2bf6-44ad-8d4f-17a473c9af54" providerId="ADAL" clId="{D496D6BB-AD07-429E-8DB9-EBD042B514A2}" dt="2024-08-02T12:31:06.543" v="2393" actId="26606"/>
          <ac:cxnSpMkLst>
            <pc:docMk/>
            <pc:sldMk cId="4255877651" sldId="301"/>
            <ac:cxnSpMk id="39" creationId="{8C9CD20D-38DD-4A8C-99C5-1F47F21ABBFE}"/>
          </ac:cxnSpMkLst>
        </pc:cxnChg>
      </pc:sldChg>
      <pc:sldChg chg="addSp delSp modSp mod setBg">
        <pc:chgData name="Sanja Saler" userId="5d94baad-2bf6-44ad-8d4f-17a473c9af54" providerId="ADAL" clId="{D496D6BB-AD07-429E-8DB9-EBD042B514A2}" dt="2024-08-02T12:32:38.047" v="2419" actId="1076"/>
        <pc:sldMkLst>
          <pc:docMk/>
          <pc:sldMk cId="2363891243" sldId="304"/>
        </pc:sldMkLst>
        <pc:spChg chg="mod ord">
          <ac:chgData name="Sanja Saler" userId="5d94baad-2bf6-44ad-8d4f-17a473c9af54" providerId="ADAL" clId="{D496D6BB-AD07-429E-8DB9-EBD042B514A2}" dt="2024-08-02T12:32:16.157" v="2414" actId="26606"/>
          <ac:spMkLst>
            <pc:docMk/>
            <pc:sldMk cId="2363891243" sldId="304"/>
            <ac:spMk id="2" creationId="{474BEC80-8AB0-0F4E-BD76-1623960B9E98}"/>
          </ac:spMkLst>
        </pc:spChg>
        <pc:spChg chg="mod">
          <ac:chgData name="Sanja Saler" userId="5d94baad-2bf6-44ad-8d4f-17a473c9af54" providerId="ADAL" clId="{D496D6BB-AD07-429E-8DB9-EBD042B514A2}" dt="2024-08-02T12:32:26.861" v="2416" actId="207"/>
          <ac:spMkLst>
            <pc:docMk/>
            <pc:sldMk cId="2363891243" sldId="304"/>
            <ac:spMk id="4" creationId="{3BAE587F-7FAB-4FCA-9B81-0FC492E29C49}"/>
          </ac:spMkLst>
        </pc:spChg>
        <pc:spChg chg="mod">
          <ac:chgData name="Sanja Saler" userId="5d94baad-2bf6-44ad-8d4f-17a473c9af54" providerId="ADAL" clId="{D496D6BB-AD07-429E-8DB9-EBD042B514A2}" dt="2024-08-02T12:32:31.467" v="2417" actId="207"/>
          <ac:spMkLst>
            <pc:docMk/>
            <pc:sldMk cId="2363891243" sldId="304"/>
            <ac:spMk id="7" creationId="{D6068924-E045-5942-8DC0-10B2D482144B}"/>
          </ac:spMkLst>
        </pc:spChg>
        <pc:spChg chg="add del">
          <ac:chgData name="Sanja Saler" userId="5d94baad-2bf6-44ad-8d4f-17a473c9af54" providerId="ADAL" clId="{D496D6BB-AD07-429E-8DB9-EBD042B514A2}" dt="2024-08-02T12:32:16.157" v="2414" actId="26606"/>
          <ac:spMkLst>
            <pc:docMk/>
            <pc:sldMk cId="2363891243" sldId="304"/>
            <ac:spMk id="12" creationId="{117AB3D3-3C9C-4DED-809A-78734805B895}"/>
          </ac:spMkLst>
        </pc:spChg>
        <pc:spChg chg="add del">
          <ac:chgData name="Sanja Saler" userId="5d94baad-2bf6-44ad-8d4f-17a473c9af54" providerId="ADAL" clId="{D496D6BB-AD07-429E-8DB9-EBD042B514A2}" dt="2024-08-02T12:32:16.157" v="2414" actId="26606"/>
          <ac:spMkLst>
            <pc:docMk/>
            <pc:sldMk cId="2363891243" sldId="304"/>
            <ac:spMk id="14" creationId="{3A9A4357-BD1D-4622-A4FE-766E6AB8DE84}"/>
          </ac:spMkLst>
        </pc:spChg>
        <pc:spChg chg="add del">
          <ac:chgData name="Sanja Saler" userId="5d94baad-2bf6-44ad-8d4f-17a473c9af54" providerId="ADAL" clId="{D496D6BB-AD07-429E-8DB9-EBD042B514A2}" dt="2024-08-02T12:32:16.157" v="2414" actId="26606"/>
          <ac:spMkLst>
            <pc:docMk/>
            <pc:sldMk cId="2363891243" sldId="304"/>
            <ac:spMk id="16" creationId="{E659831F-0D9A-4C63-9EBB-8435B85A440F}"/>
          </ac:spMkLst>
        </pc:spChg>
        <pc:spChg chg="add del">
          <ac:chgData name="Sanja Saler" userId="5d94baad-2bf6-44ad-8d4f-17a473c9af54" providerId="ADAL" clId="{D496D6BB-AD07-429E-8DB9-EBD042B514A2}" dt="2024-08-02T12:32:16.157" v="2414" actId="26606"/>
          <ac:spMkLst>
            <pc:docMk/>
            <pc:sldMk cId="2363891243" sldId="304"/>
            <ac:spMk id="18" creationId="{E6995CE5-F890-4ABA-82A2-26507CE8D2A3}"/>
          </ac:spMkLst>
        </pc:spChg>
        <pc:spChg chg="add del">
          <ac:chgData name="Sanja Saler" userId="5d94baad-2bf6-44ad-8d4f-17a473c9af54" providerId="ADAL" clId="{D496D6BB-AD07-429E-8DB9-EBD042B514A2}" dt="2024-08-02T12:32:16.094" v="2413" actId="26606"/>
          <ac:spMkLst>
            <pc:docMk/>
            <pc:sldMk cId="2363891243" sldId="304"/>
            <ac:spMk id="23" creationId="{2C61293E-6EBE-43EF-A52C-9BEBFD7679D4}"/>
          </ac:spMkLst>
        </pc:spChg>
        <pc:spChg chg="add del">
          <ac:chgData name="Sanja Saler" userId="5d94baad-2bf6-44ad-8d4f-17a473c9af54" providerId="ADAL" clId="{D496D6BB-AD07-429E-8DB9-EBD042B514A2}" dt="2024-08-02T12:32:16.094" v="2413" actId="26606"/>
          <ac:spMkLst>
            <pc:docMk/>
            <pc:sldMk cId="2363891243" sldId="304"/>
            <ac:spMk id="25" creationId="{21540236-BFD5-4A9D-8840-4703E7F76825}"/>
          </ac:spMkLst>
        </pc:spChg>
        <pc:spChg chg="add">
          <ac:chgData name="Sanja Saler" userId="5d94baad-2bf6-44ad-8d4f-17a473c9af54" providerId="ADAL" clId="{D496D6BB-AD07-429E-8DB9-EBD042B514A2}" dt="2024-08-02T12:32:16.157" v="2414" actId="26606"/>
          <ac:spMkLst>
            <pc:docMk/>
            <pc:sldMk cId="2363891243" sldId="304"/>
            <ac:spMk id="27" creationId="{A7B99495-F43F-4D80-A44F-2CB4764EB90B}"/>
          </ac:spMkLst>
        </pc:spChg>
        <pc:spChg chg="add">
          <ac:chgData name="Sanja Saler" userId="5d94baad-2bf6-44ad-8d4f-17a473c9af54" providerId="ADAL" clId="{D496D6BB-AD07-429E-8DB9-EBD042B514A2}" dt="2024-08-02T12:32:16.157" v="2414" actId="26606"/>
          <ac:spMkLst>
            <pc:docMk/>
            <pc:sldMk cId="2363891243" sldId="304"/>
            <ac:spMk id="28" creationId="{4F7EBAE4-9945-4473-9E34-B2C66EA0F03D}"/>
          </ac:spMkLst>
        </pc:spChg>
        <pc:spChg chg="add">
          <ac:chgData name="Sanja Saler" userId="5d94baad-2bf6-44ad-8d4f-17a473c9af54" providerId="ADAL" clId="{D496D6BB-AD07-429E-8DB9-EBD042B514A2}" dt="2024-08-02T12:32:16.157" v="2414" actId="26606"/>
          <ac:spMkLst>
            <pc:docMk/>
            <pc:sldMk cId="2363891243" sldId="304"/>
            <ac:spMk id="29" creationId="{70BEB1E7-2F88-40BC-B73D-42E5B6F80BFC}"/>
          </ac:spMkLst>
        </pc:spChg>
        <pc:graphicFrameChg chg="mod ord modGraphic">
          <ac:chgData name="Sanja Saler" userId="5d94baad-2bf6-44ad-8d4f-17a473c9af54" providerId="ADAL" clId="{D496D6BB-AD07-429E-8DB9-EBD042B514A2}" dt="2024-08-02T12:32:38.047" v="2419" actId="1076"/>
          <ac:graphicFrameMkLst>
            <pc:docMk/>
            <pc:sldMk cId="2363891243" sldId="304"/>
            <ac:graphicFrameMk id="3" creationId="{088FE709-A441-4BA5-A27A-4EC648DE08EC}"/>
          </ac:graphicFrameMkLst>
        </pc:graphicFrameChg>
      </pc:sldChg>
      <pc:sldChg chg="addSp delSp modSp mod">
        <pc:chgData name="Sanja Saler" userId="5d94baad-2bf6-44ad-8d4f-17a473c9af54" providerId="ADAL" clId="{D496D6BB-AD07-429E-8DB9-EBD042B514A2}" dt="2024-08-02T13:11:46.511" v="3246" actId="12385"/>
        <pc:sldMkLst>
          <pc:docMk/>
          <pc:sldMk cId="3026744080" sldId="313"/>
        </pc:sldMkLst>
        <pc:spChg chg="add del mod">
          <ac:chgData name="Sanja Saler" userId="5d94baad-2bf6-44ad-8d4f-17a473c9af54" providerId="ADAL" clId="{D496D6BB-AD07-429E-8DB9-EBD042B514A2}" dt="2024-08-02T13:09:51.722" v="3234" actId="5793"/>
          <ac:spMkLst>
            <pc:docMk/>
            <pc:sldMk cId="3026744080" sldId="313"/>
            <ac:spMk id="56" creationId="{E75C634F-7AF6-4FCA-8DB7-4B9F14FB5909}"/>
          </ac:spMkLst>
        </pc:spChg>
        <pc:graphicFrameChg chg="modGraphic">
          <ac:chgData name="Sanja Saler" userId="5d94baad-2bf6-44ad-8d4f-17a473c9af54" providerId="ADAL" clId="{D496D6BB-AD07-429E-8DB9-EBD042B514A2}" dt="2024-08-02T13:11:46.511" v="3246" actId="12385"/>
          <ac:graphicFrameMkLst>
            <pc:docMk/>
            <pc:sldMk cId="3026744080" sldId="313"/>
            <ac:graphicFrameMk id="4" creationId="{78919572-3C7F-4BCF-9F11-BC62B0ADA438}"/>
          </ac:graphicFrameMkLst>
        </pc:graphicFrameChg>
        <pc:picChg chg="add del">
          <ac:chgData name="Sanja Saler" userId="5d94baad-2bf6-44ad-8d4f-17a473c9af54" providerId="ADAL" clId="{D496D6BB-AD07-429E-8DB9-EBD042B514A2}" dt="2024-08-02T13:09:28.910" v="3191" actId="21"/>
          <ac:picMkLst>
            <pc:docMk/>
            <pc:sldMk cId="3026744080" sldId="313"/>
            <ac:picMk id="6" creationId="{0F96B316-D8A6-413C-91A2-145D726BB42D}"/>
          </ac:picMkLst>
        </pc:picChg>
        <pc:picChg chg="add del">
          <ac:chgData name="Sanja Saler" userId="5d94baad-2bf6-44ad-8d4f-17a473c9af54" providerId="ADAL" clId="{D496D6BB-AD07-429E-8DB9-EBD042B514A2}" dt="2024-08-02T13:09:10.245" v="3187" actId="21"/>
          <ac:picMkLst>
            <pc:docMk/>
            <pc:sldMk cId="3026744080" sldId="313"/>
            <ac:picMk id="8" creationId="{17FE082D-4B48-47C0-AF32-3A48D788EEFD}"/>
          </ac:picMkLst>
        </pc:picChg>
      </pc:sldChg>
      <pc:sldChg chg="addSp delSp modSp mod setBg">
        <pc:chgData name="Sanja Saler" userId="5d94baad-2bf6-44ad-8d4f-17a473c9af54" providerId="ADAL" clId="{D496D6BB-AD07-429E-8DB9-EBD042B514A2}" dt="2024-08-02T13:10:49.392" v="3237" actId="12385"/>
        <pc:sldMkLst>
          <pc:docMk/>
          <pc:sldMk cId="4011906804" sldId="315"/>
        </pc:sldMkLst>
        <pc:spChg chg="mod ord">
          <ac:chgData name="Sanja Saler" userId="5d94baad-2bf6-44ad-8d4f-17a473c9af54" providerId="ADAL" clId="{D496D6BB-AD07-429E-8DB9-EBD042B514A2}" dt="2024-08-02T12:32:52.529" v="2424" actId="26606"/>
          <ac:spMkLst>
            <pc:docMk/>
            <pc:sldMk cId="4011906804" sldId="315"/>
            <ac:spMk id="2" creationId="{474BEC80-8AB0-0F4E-BD76-1623960B9E98}"/>
          </ac:spMkLst>
        </pc:spChg>
        <pc:spChg chg="mod">
          <ac:chgData name="Sanja Saler" userId="5d94baad-2bf6-44ad-8d4f-17a473c9af54" providerId="ADAL" clId="{D496D6BB-AD07-429E-8DB9-EBD042B514A2}" dt="2024-08-02T12:32:56.612" v="2425" actId="1076"/>
          <ac:spMkLst>
            <pc:docMk/>
            <pc:sldMk cId="4011906804" sldId="315"/>
            <ac:spMk id="7" creationId="{D6068924-E045-5942-8DC0-10B2D482144B}"/>
          </ac:spMkLst>
        </pc:spChg>
        <pc:spChg chg="add del">
          <ac:chgData name="Sanja Saler" userId="5d94baad-2bf6-44ad-8d4f-17a473c9af54" providerId="ADAL" clId="{D496D6BB-AD07-429E-8DB9-EBD042B514A2}" dt="2024-08-02T12:32:49.969" v="2421" actId="26606"/>
          <ac:spMkLst>
            <pc:docMk/>
            <pc:sldMk cId="4011906804" sldId="315"/>
            <ac:spMk id="24" creationId="{7DA1F35B-C8F7-4A5A-9339-7DA4D785B300}"/>
          </ac:spMkLst>
        </pc:spChg>
        <pc:spChg chg="add del">
          <ac:chgData name="Sanja Saler" userId="5d94baad-2bf6-44ad-8d4f-17a473c9af54" providerId="ADAL" clId="{D496D6BB-AD07-429E-8DB9-EBD042B514A2}" dt="2024-08-02T12:32:49.969" v="2421" actId="26606"/>
          <ac:spMkLst>
            <pc:docMk/>
            <pc:sldMk cId="4011906804" sldId="315"/>
            <ac:spMk id="26" creationId="{B2D4AD41-40DA-4A81-92F5-B6E3BA1ED82A}"/>
          </ac:spMkLst>
        </pc:spChg>
        <pc:spChg chg="add del">
          <ac:chgData name="Sanja Saler" userId="5d94baad-2bf6-44ad-8d4f-17a473c9af54" providerId="ADAL" clId="{D496D6BB-AD07-429E-8DB9-EBD042B514A2}" dt="2024-08-02T12:32:52.529" v="2423" actId="26606"/>
          <ac:spMkLst>
            <pc:docMk/>
            <pc:sldMk cId="4011906804" sldId="315"/>
            <ac:spMk id="28" creationId="{2E442304-DDBD-4F7B-8017-36BCC863FB40}"/>
          </ac:spMkLst>
        </pc:spChg>
        <pc:spChg chg="add del">
          <ac:chgData name="Sanja Saler" userId="5d94baad-2bf6-44ad-8d4f-17a473c9af54" providerId="ADAL" clId="{D496D6BB-AD07-429E-8DB9-EBD042B514A2}" dt="2024-08-02T12:32:52.529" v="2423" actId="26606"/>
          <ac:spMkLst>
            <pc:docMk/>
            <pc:sldMk cId="4011906804" sldId="315"/>
            <ac:spMk id="29" creationId="{5E107275-3853-46FD-A241-DE4355A42675}"/>
          </ac:spMkLst>
        </pc:spChg>
        <pc:spChg chg="add">
          <ac:chgData name="Sanja Saler" userId="5d94baad-2bf6-44ad-8d4f-17a473c9af54" providerId="ADAL" clId="{D496D6BB-AD07-429E-8DB9-EBD042B514A2}" dt="2024-08-02T12:32:52.529" v="2424" actId="26606"/>
          <ac:spMkLst>
            <pc:docMk/>
            <pc:sldMk cId="4011906804" sldId="315"/>
            <ac:spMk id="31" creationId="{7301F447-EEF7-48F5-AF73-7566EE7F64AD}"/>
          </ac:spMkLst>
        </pc:spChg>
        <pc:spChg chg="add">
          <ac:chgData name="Sanja Saler" userId="5d94baad-2bf6-44ad-8d4f-17a473c9af54" providerId="ADAL" clId="{D496D6BB-AD07-429E-8DB9-EBD042B514A2}" dt="2024-08-02T12:32:52.529" v="2424" actId="26606"/>
          <ac:spMkLst>
            <pc:docMk/>
            <pc:sldMk cId="4011906804" sldId="315"/>
            <ac:spMk id="32" creationId="{F7117410-A2A4-4085-9ADC-46744551DBDE}"/>
          </ac:spMkLst>
        </pc:spChg>
        <pc:spChg chg="add">
          <ac:chgData name="Sanja Saler" userId="5d94baad-2bf6-44ad-8d4f-17a473c9af54" providerId="ADAL" clId="{D496D6BB-AD07-429E-8DB9-EBD042B514A2}" dt="2024-08-02T12:32:52.529" v="2424" actId="26606"/>
          <ac:spMkLst>
            <pc:docMk/>
            <pc:sldMk cId="4011906804" sldId="315"/>
            <ac:spMk id="33" creationId="{99F74EB5-E547-4FB4-95F5-BCC788F3C4A0}"/>
          </ac:spMkLst>
        </pc:spChg>
        <pc:graphicFrameChg chg="mod modGraphic">
          <ac:chgData name="Sanja Saler" userId="5d94baad-2bf6-44ad-8d4f-17a473c9af54" providerId="ADAL" clId="{D496D6BB-AD07-429E-8DB9-EBD042B514A2}" dt="2024-08-02T13:10:49.392" v="3237" actId="12385"/>
          <ac:graphicFrameMkLst>
            <pc:docMk/>
            <pc:sldMk cId="4011906804" sldId="315"/>
            <ac:graphicFrameMk id="3" creationId="{AEAA20C7-A343-4BD2-9180-2F763FD5E5B7}"/>
          </ac:graphicFrameMkLst>
        </pc:graphicFrameChg>
        <pc:picChg chg="mod">
          <ac:chgData name="Sanja Saler" userId="5d94baad-2bf6-44ad-8d4f-17a473c9af54" providerId="ADAL" clId="{D496D6BB-AD07-429E-8DB9-EBD042B514A2}" dt="2024-08-02T12:32:52.529" v="2424" actId="26606"/>
          <ac:picMkLst>
            <pc:docMk/>
            <pc:sldMk cId="4011906804" sldId="315"/>
            <ac:picMk id="5" creationId="{AB1709D6-D0B9-4409-BA31-6BE111B9F75B}"/>
          </ac:picMkLst>
        </pc:picChg>
        <pc:picChg chg="mod">
          <ac:chgData name="Sanja Saler" userId="5d94baad-2bf6-44ad-8d4f-17a473c9af54" providerId="ADAL" clId="{D496D6BB-AD07-429E-8DB9-EBD042B514A2}" dt="2024-08-02T12:32:52.529" v="2424" actId="26606"/>
          <ac:picMkLst>
            <pc:docMk/>
            <pc:sldMk cId="4011906804" sldId="315"/>
            <ac:picMk id="12" creationId="{9D9548ED-9CE2-4366-B45D-FE8BE385F02C}"/>
          </ac:picMkLst>
        </pc:picChg>
        <pc:picChg chg="mod">
          <ac:chgData name="Sanja Saler" userId="5d94baad-2bf6-44ad-8d4f-17a473c9af54" providerId="ADAL" clId="{D496D6BB-AD07-429E-8DB9-EBD042B514A2}" dt="2024-08-02T12:32:52.529" v="2424" actId="26606"/>
          <ac:picMkLst>
            <pc:docMk/>
            <pc:sldMk cId="4011906804" sldId="315"/>
            <ac:picMk id="19" creationId="{08E2D371-CF73-4DBD-847F-B1D0E935975A}"/>
          </ac:picMkLst>
        </pc:picChg>
      </pc:sldChg>
      <pc:sldChg chg="addSp modSp mod setBg">
        <pc:chgData name="Sanja Saler" userId="5d94baad-2bf6-44ad-8d4f-17a473c9af54" providerId="ADAL" clId="{D496D6BB-AD07-429E-8DB9-EBD042B514A2}" dt="2024-08-02T13:10:52.274" v="3238" actId="12385"/>
        <pc:sldMkLst>
          <pc:docMk/>
          <pc:sldMk cId="2505407884" sldId="317"/>
        </pc:sldMkLst>
        <pc:spChg chg="mod">
          <ac:chgData name="Sanja Saler" userId="5d94baad-2bf6-44ad-8d4f-17a473c9af54" providerId="ADAL" clId="{D496D6BB-AD07-429E-8DB9-EBD042B514A2}" dt="2024-08-02T12:33:06.770" v="2427" actId="26606"/>
          <ac:spMkLst>
            <pc:docMk/>
            <pc:sldMk cId="2505407884" sldId="317"/>
            <ac:spMk id="2" creationId="{474BEC80-8AB0-0F4E-BD76-1623960B9E98}"/>
          </ac:spMkLst>
        </pc:spChg>
        <pc:spChg chg="mod ord">
          <ac:chgData name="Sanja Saler" userId="5d94baad-2bf6-44ad-8d4f-17a473c9af54" providerId="ADAL" clId="{D496D6BB-AD07-429E-8DB9-EBD042B514A2}" dt="2024-08-02T12:33:06.770" v="2427" actId="26606"/>
          <ac:spMkLst>
            <pc:docMk/>
            <pc:sldMk cId="2505407884" sldId="317"/>
            <ac:spMk id="10" creationId="{A21237EE-A484-4612-8031-2068F46E3BF5}"/>
          </ac:spMkLst>
        </pc:spChg>
        <pc:spChg chg="add">
          <ac:chgData name="Sanja Saler" userId="5d94baad-2bf6-44ad-8d4f-17a473c9af54" providerId="ADAL" clId="{D496D6BB-AD07-429E-8DB9-EBD042B514A2}" dt="2024-08-02T12:33:06.770" v="2427" actId="26606"/>
          <ac:spMkLst>
            <pc:docMk/>
            <pc:sldMk cId="2505407884" sldId="317"/>
            <ac:spMk id="19" creationId="{7301F447-EEF7-48F5-AF73-7566EE7F64AD}"/>
          </ac:spMkLst>
        </pc:spChg>
        <pc:spChg chg="add">
          <ac:chgData name="Sanja Saler" userId="5d94baad-2bf6-44ad-8d4f-17a473c9af54" providerId="ADAL" clId="{D496D6BB-AD07-429E-8DB9-EBD042B514A2}" dt="2024-08-02T12:33:06.770" v="2427" actId="26606"/>
          <ac:spMkLst>
            <pc:docMk/>
            <pc:sldMk cId="2505407884" sldId="317"/>
            <ac:spMk id="21" creationId="{F7117410-A2A4-4085-9ADC-46744551DBDE}"/>
          </ac:spMkLst>
        </pc:spChg>
        <pc:spChg chg="add">
          <ac:chgData name="Sanja Saler" userId="5d94baad-2bf6-44ad-8d4f-17a473c9af54" providerId="ADAL" clId="{D496D6BB-AD07-429E-8DB9-EBD042B514A2}" dt="2024-08-02T12:33:06.770" v="2427" actId="26606"/>
          <ac:spMkLst>
            <pc:docMk/>
            <pc:sldMk cId="2505407884" sldId="317"/>
            <ac:spMk id="23" creationId="{99F74EB5-E547-4FB4-95F5-BCC788F3C4A0}"/>
          </ac:spMkLst>
        </pc:spChg>
        <pc:graphicFrameChg chg="mod modGraphic">
          <ac:chgData name="Sanja Saler" userId="5d94baad-2bf6-44ad-8d4f-17a473c9af54" providerId="ADAL" clId="{D496D6BB-AD07-429E-8DB9-EBD042B514A2}" dt="2024-08-02T13:10:52.274" v="3238" actId="12385"/>
          <ac:graphicFrameMkLst>
            <pc:docMk/>
            <pc:sldMk cId="2505407884" sldId="317"/>
            <ac:graphicFrameMk id="3" creationId="{AEAA20C7-A343-4BD2-9180-2F763FD5E5B7}"/>
          </ac:graphicFrameMkLst>
        </pc:graphicFrameChg>
        <pc:picChg chg="mod">
          <ac:chgData name="Sanja Saler" userId="5d94baad-2bf6-44ad-8d4f-17a473c9af54" providerId="ADAL" clId="{D496D6BB-AD07-429E-8DB9-EBD042B514A2}" dt="2024-08-02T12:33:06.770" v="2427" actId="26606"/>
          <ac:picMkLst>
            <pc:docMk/>
            <pc:sldMk cId="2505407884" sldId="317"/>
            <ac:picMk id="8" creationId="{88DD8C9F-ECE4-4D5C-93DC-53D2E1646267}"/>
          </ac:picMkLst>
        </pc:picChg>
        <pc:picChg chg="mod">
          <ac:chgData name="Sanja Saler" userId="5d94baad-2bf6-44ad-8d4f-17a473c9af54" providerId="ADAL" clId="{D496D6BB-AD07-429E-8DB9-EBD042B514A2}" dt="2024-08-02T12:33:06.770" v="2427" actId="26606"/>
          <ac:picMkLst>
            <pc:docMk/>
            <pc:sldMk cId="2505407884" sldId="317"/>
            <ac:picMk id="12" creationId="{7C1A2E2E-DF0A-4A7B-93F3-AB3DB2FA82CE}"/>
          </ac:picMkLst>
        </pc:picChg>
        <pc:picChg chg="mod">
          <ac:chgData name="Sanja Saler" userId="5d94baad-2bf6-44ad-8d4f-17a473c9af54" providerId="ADAL" clId="{D496D6BB-AD07-429E-8DB9-EBD042B514A2}" dt="2024-08-02T12:33:06.770" v="2427" actId="26606"/>
          <ac:picMkLst>
            <pc:docMk/>
            <pc:sldMk cId="2505407884" sldId="317"/>
            <ac:picMk id="14" creationId="{6A5ADF5D-0AC5-47B4-A92B-34BB6578D113}"/>
          </ac:picMkLst>
        </pc:picChg>
      </pc:sldChg>
      <pc:sldChg chg="addSp modSp mod setBg">
        <pc:chgData name="Sanja Saler" userId="5d94baad-2bf6-44ad-8d4f-17a473c9af54" providerId="ADAL" clId="{D496D6BB-AD07-429E-8DB9-EBD042B514A2}" dt="2024-08-02T13:10:55.130" v="3239" actId="12385"/>
        <pc:sldMkLst>
          <pc:docMk/>
          <pc:sldMk cId="2121783861" sldId="318"/>
        </pc:sldMkLst>
        <pc:spChg chg="mod">
          <ac:chgData name="Sanja Saler" userId="5d94baad-2bf6-44ad-8d4f-17a473c9af54" providerId="ADAL" clId="{D496D6BB-AD07-429E-8DB9-EBD042B514A2}" dt="2024-08-02T12:33:11.362" v="2428" actId="26606"/>
          <ac:spMkLst>
            <pc:docMk/>
            <pc:sldMk cId="2121783861" sldId="318"/>
            <ac:spMk id="2" creationId="{474BEC80-8AB0-0F4E-BD76-1623960B9E98}"/>
          </ac:spMkLst>
        </pc:spChg>
        <pc:spChg chg="mod ord">
          <ac:chgData name="Sanja Saler" userId="5d94baad-2bf6-44ad-8d4f-17a473c9af54" providerId="ADAL" clId="{D496D6BB-AD07-429E-8DB9-EBD042B514A2}" dt="2024-08-02T12:33:11.362" v="2428" actId="26606"/>
          <ac:spMkLst>
            <pc:docMk/>
            <pc:sldMk cId="2121783861" sldId="318"/>
            <ac:spMk id="10" creationId="{B6D29975-CF64-4236-966E-1999F3ACB1FC}"/>
          </ac:spMkLst>
        </pc:spChg>
        <pc:spChg chg="add">
          <ac:chgData name="Sanja Saler" userId="5d94baad-2bf6-44ad-8d4f-17a473c9af54" providerId="ADAL" clId="{D496D6BB-AD07-429E-8DB9-EBD042B514A2}" dt="2024-08-02T12:33:11.362" v="2428" actId="26606"/>
          <ac:spMkLst>
            <pc:docMk/>
            <pc:sldMk cId="2121783861" sldId="318"/>
            <ac:spMk id="15" creationId="{7301F447-EEF7-48F5-AF73-7566EE7F64AD}"/>
          </ac:spMkLst>
        </pc:spChg>
        <pc:spChg chg="add">
          <ac:chgData name="Sanja Saler" userId="5d94baad-2bf6-44ad-8d4f-17a473c9af54" providerId="ADAL" clId="{D496D6BB-AD07-429E-8DB9-EBD042B514A2}" dt="2024-08-02T12:33:11.362" v="2428" actId="26606"/>
          <ac:spMkLst>
            <pc:docMk/>
            <pc:sldMk cId="2121783861" sldId="318"/>
            <ac:spMk id="17" creationId="{F7117410-A2A4-4085-9ADC-46744551DBDE}"/>
          </ac:spMkLst>
        </pc:spChg>
        <pc:spChg chg="add">
          <ac:chgData name="Sanja Saler" userId="5d94baad-2bf6-44ad-8d4f-17a473c9af54" providerId="ADAL" clId="{D496D6BB-AD07-429E-8DB9-EBD042B514A2}" dt="2024-08-02T12:33:11.362" v="2428" actId="26606"/>
          <ac:spMkLst>
            <pc:docMk/>
            <pc:sldMk cId="2121783861" sldId="318"/>
            <ac:spMk id="19" creationId="{99F74EB5-E547-4FB4-95F5-BCC788F3C4A0}"/>
          </ac:spMkLst>
        </pc:spChg>
        <pc:graphicFrameChg chg="mod modGraphic">
          <ac:chgData name="Sanja Saler" userId="5d94baad-2bf6-44ad-8d4f-17a473c9af54" providerId="ADAL" clId="{D496D6BB-AD07-429E-8DB9-EBD042B514A2}" dt="2024-08-02T13:10:55.130" v="3239" actId="12385"/>
          <ac:graphicFrameMkLst>
            <pc:docMk/>
            <pc:sldMk cId="2121783861" sldId="318"/>
            <ac:graphicFrameMk id="3" creationId="{AEAA20C7-A343-4BD2-9180-2F763FD5E5B7}"/>
          </ac:graphicFrameMkLst>
        </pc:graphicFrameChg>
        <pc:picChg chg="mod">
          <ac:chgData name="Sanja Saler" userId="5d94baad-2bf6-44ad-8d4f-17a473c9af54" providerId="ADAL" clId="{D496D6BB-AD07-429E-8DB9-EBD042B514A2}" dt="2024-08-02T12:33:11.362" v="2428" actId="26606"/>
          <ac:picMkLst>
            <pc:docMk/>
            <pc:sldMk cId="2121783861" sldId="318"/>
            <ac:picMk id="5" creationId="{8C321E31-F3E0-46FA-9182-DA2C16D96C53}"/>
          </ac:picMkLst>
        </pc:picChg>
        <pc:picChg chg="mod">
          <ac:chgData name="Sanja Saler" userId="5d94baad-2bf6-44ad-8d4f-17a473c9af54" providerId="ADAL" clId="{D496D6BB-AD07-429E-8DB9-EBD042B514A2}" dt="2024-08-02T12:33:11.362" v="2428" actId="26606"/>
          <ac:picMkLst>
            <pc:docMk/>
            <pc:sldMk cId="2121783861" sldId="318"/>
            <ac:picMk id="6" creationId="{606DCA97-9C73-49B9-A715-84FAF8E8635E}"/>
          </ac:picMkLst>
        </pc:picChg>
        <pc:picChg chg="mod">
          <ac:chgData name="Sanja Saler" userId="5d94baad-2bf6-44ad-8d4f-17a473c9af54" providerId="ADAL" clId="{D496D6BB-AD07-429E-8DB9-EBD042B514A2}" dt="2024-08-02T12:33:11.362" v="2428" actId="26606"/>
          <ac:picMkLst>
            <pc:docMk/>
            <pc:sldMk cId="2121783861" sldId="318"/>
            <ac:picMk id="9" creationId="{90B5675D-6A27-4AE6-8D59-F2B605507A38}"/>
          </ac:picMkLst>
        </pc:picChg>
      </pc:sldChg>
      <pc:sldChg chg="modSp mod">
        <pc:chgData name="Sanja Saler" userId="5d94baad-2bf6-44ad-8d4f-17a473c9af54" providerId="ADAL" clId="{D496D6BB-AD07-429E-8DB9-EBD042B514A2}" dt="2024-08-02T13:12:02.888" v="3249" actId="12385"/>
        <pc:sldMkLst>
          <pc:docMk/>
          <pc:sldMk cId="4180433612" sldId="319"/>
        </pc:sldMkLst>
        <pc:graphicFrameChg chg="modGraphic">
          <ac:chgData name="Sanja Saler" userId="5d94baad-2bf6-44ad-8d4f-17a473c9af54" providerId="ADAL" clId="{D496D6BB-AD07-429E-8DB9-EBD042B514A2}" dt="2024-08-02T13:12:02.888" v="3249" actId="12385"/>
          <ac:graphicFrameMkLst>
            <pc:docMk/>
            <pc:sldMk cId="4180433612" sldId="319"/>
            <ac:graphicFrameMk id="4" creationId="{78919572-3C7F-4BCF-9F11-BC62B0ADA438}"/>
          </ac:graphicFrameMkLst>
        </pc:graphicFrameChg>
      </pc:sldChg>
      <pc:sldChg chg="modSp del mod">
        <pc:chgData name="Sanja Saler" userId="5d94baad-2bf6-44ad-8d4f-17a473c9af54" providerId="ADAL" clId="{D496D6BB-AD07-429E-8DB9-EBD042B514A2}" dt="2024-07-29T11:56:44.471" v="1697" actId="47"/>
        <pc:sldMkLst>
          <pc:docMk/>
          <pc:sldMk cId="3912932744" sldId="322"/>
        </pc:sldMkLst>
        <pc:spChg chg="mod">
          <ac:chgData name="Sanja Saler" userId="5d94baad-2bf6-44ad-8d4f-17a473c9af54" providerId="ADAL" clId="{D496D6BB-AD07-429E-8DB9-EBD042B514A2}" dt="2024-07-29T10:52:53.531" v="567" actId="20577"/>
          <ac:spMkLst>
            <pc:docMk/>
            <pc:sldMk cId="3912932744" sldId="322"/>
            <ac:spMk id="7" creationId="{572557FA-7A50-4F84-8D20-23AC113536FD}"/>
          </ac:spMkLst>
        </pc:spChg>
        <pc:spChg chg="mod">
          <ac:chgData name="Sanja Saler" userId="5d94baad-2bf6-44ad-8d4f-17a473c9af54" providerId="ADAL" clId="{D496D6BB-AD07-429E-8DB9-EBD042B514A2}" dt="2024-07-29T10:48:08.135" v="449" actId="20577"/>
          <ac:spMkLst>
            <pc:docMk/>
            <pc:sldMk cId="3912932744" sldId="322"/>
            <ac:spMk id="20" creationId="{C0C7B61B-845E-1F40-A03C-80E734278860}"/>
          </ac:spMkLst>
        </pc:spChg>
      </pc:sldChg>
      <pc:sldChg chg="addSp modSp new del mod">
        <pc:chgData name="Sanja Saler" userId="5d94baad-2bf6-44ad-8d4f-17a473c9af54" providerId="ADAL" clId="{D496D6BB-AD07-429E-8DB9-EBD042B514A2}" dt="2024-07-29T11:28:51.596" v="1064" actId="47"/>
        <pc:sldMkLst>
          <pc:docMk/>
          <pc:sldMk cId="2630126205" sldId="323"/>
        </pc:sldMkLst>
        <pc:spChg chg="add mod">
          <ac:chgData name="Sanja Saler" userId="5d94baad-2bf6-44ad-8d4f-17a473c9af54" providerId="ADAL" clId="{D496D6BB-AD07-429E-8DB9-EBD042B514A2}" dt="2024-07-29T10:52:11.851" v="563" actId="1076"/>
          <ac:spMkLst>
            <pc:docMk/>
            <pc:sldMk cId="2630126205" sldId="323"/>
            <ac:spMk id="3" creationId="{BD4C291B-51AF-66F8-3E8A-5813EE67A3FB}"/>
          </ac:spMkLst>
        </pc:spChg>
      </pc:sldChg>
      <pc:sldChg chg="addSp delSp modSp add del mod ord">
        <pc:chgData name="Sanja Saler" userId="5d94baad-2bf6-44ad-8d4f-17a473c9af54" providerId="ADAL" clId="{D496D6BB-AD07-429E-8DB9-EBD042B514A2}" dt="2024-07-29T11:38:48.486" v="1464" actId="47"/>
        <pc:sldMkLst>
          <pc:docMk/>
          <pc:sldMk cId="764208922" sldId="324"/>
        </pc:sldMkLst>
        <pc:spChg chg="mod">
          <ac:chgData name="Sanja Saler" userId="5d94baad-2bf6-44ad-8d4f-17a473c9af54" providerId="ADAL" clId="{D496D6BB-AD07-429E-8DB9-EBD042B514A2}" dt="2024-07-29T11:37:19.998" v="1437"/>
          <ac:spMkLst>
            <pc:docMk/>
            <pc:sldMk cId="764208922" sldId="324"/>
            <ac:spMk id="3" creationId="{98EF2A6E-223B-4788-5006-6E1235A3FC2C}"/>
          </ac:spMkLst>
        </pc:spChg>
        <pc:spChg chg="mod">
          <ac:chgData name="Sanja Saler" userId="5d94baad-2bf6-44ad-8d4f-17a473c9af54" providerId="ADAL" clId="{D496D6BB-AD07-429E-8DB9-EBD042B514A2}" dt="2024-07-29T11:38:12.724" v="1452" actId="20577"/>
          <ac:spMkLst>
            <pc:docMk/>
            <pc:sldMk cId="764208922" sldId="324"/>
            <ac:spMk id="7" creationId="{572557FA-7A50-4F84-8D20-23AC113536FD}"/>
          </ac:spMkLst>
        </pc:spChg>
        <pc:spChg chg="mod">
          <ac:chgData name="Sanja Saler" userId="5d94baad-2bf6-44ad-8d4f-17a473c9af54" providerId="ADAL" clId="{D496D6BB-AD07-429E-8DB9-EBD042B514A2}" dt="2024-07-29T11:25:49.478" v="774" actId="1076"/>
          <ac:spMkLst>
            <pc:docMk/>
            <pc:sldMk cId="764208922" sldId="324"/>
            <ac:spMk id="20" creationId="{C0C7B61B-845E-1F40-A03C-80E734278860}"/>
          </ac:spMkLst>
        </pc:spChg>
        <pc:spChg chg="del">
          <ac:chgData name="Sanja Saler" userId="5d94baad-2bf6-44ad-8d4f-17a473c9af54" providerId="ADAL" clId="{D496D6BB-AD07-429E-8DB9-EBD042B514A2}" dt="2024-07-29T10:57:06.477" v="589" actId="478"/>
          <ac:spMkLst>
            <pc:docMk/>
            <pc:sldMk cId="764208922" sldId="324"/>
            <ac:spMk id="31" creationId="{455DEE1E-3C25-4009-B4A2-15CC1DB18521}"/>
          </ac:spMkLst>
        </pc:spChg>
        <pc:spChg chg="del">
          <ac:chgData name="Sanja Saler" userId="5d94baad-2bf6-44ad-8d4f-17a473c9af54" providerId="ADAL" clId="{D496D6BB-AD07-429E-8DB9-EBD042B514A2}" dt="2024-07-29T10:57:07.248" v="590" actId="478"/>
          <ac:spMkLst>
            <pc:docMk/>
            <pc:sldMk cId="764208922" sldId="324"/>
            <ac:spMk id="32" creationId="{DB6F6A1B-1718-4F2B-9EBC-743574E3F412}"/>
          </ac:spMkLst>
        </pc:spChg>
        <pc:spChg chg="del mod">
          <ac:chgData name="Sanja Saler" userId="5d94baad-2bf6-44ad-8d4f-17a473c9af54" providerId="ADAL" clId="{D496D6BB-AD07-429E-8DB9-EBD042B514A2}" dt="2024-07-29T10:57:12.185" v="595"/>
          <ac:spMkLst>
            <pc:docMk/>
            <pc:sldMk cId="764208922" sldId="324"/>
            <ac:spMk id="33" creationId="{56D4C06C-8515-4955-977A-AA5A35241752}"/>
          </ac:spMkLst>
        </pc:spChg>
        <pc:spChg chg="del mod">
          <ac:chgData name="Sanja Saler" userId="5d94baad-2bf6-44ad-8d4f-17a473c9af54" providerId="ADAL" clId="{D496D6BB-AD07-429E-8DB9-EBD042B514A2}" dt="2024-07-29T10:57:12.185" v="593" actId="478"/>
          <ac:spMkLst>
            <pc:docMk/>
            <pc:sldMk cId="764208922" sldId="324"/>
            <ac:spMk id="35" creationId="{6FC91264-CEEE-47C3-B966-B066507E55E2}"/>
          </ac:spMkLst>
        </pc:spChg>
        <pc:grpChg chg="add del mod">
          <ac:chgData name="Sanja Saler" userId="5d94baad-2bf6-44ad-8d4f-17a473c9af54" providerId="ADAL" clId="{D496D6BB-AD07-429E-8DB9-EBD042B514A2}" dt="2024-07-29T11:38:02.899" v="1445" actId="478"/>
          <ac:grpSpMkLst>
            <pc:docMk/>
            <pc:sldMk cId="764208922" sldId="324"/>
            <ac:grpSpMk id="2" creationId="{70EC8825-B4F4-A857-6886-67FD74A9F2F0}"/>
          </ac:grpSpMkLst>
        </pc:grpChg>
        <pc:picChg chg="mod">
          <ac:chgData name="Sanja Saler" userId="5d94baad-2bf6-44ad-8d4f-17a473c9af54" providerId="ADAL" clId="{D496D6BB-AD07-429E-8DB9-EBD042B514A2}" dt="2024-07-29T11:37:19.998" v="1437"/>
          <ac:picMkLst>
            <pc:docMk/>
            <pc:sldMk cId="764208922" sldId="324"/>
            <ac:picMk id="4" creationId="{334467EC-97D6-3BA5-55C4-D651D1B8B509}"/>
          </ac:picMkLst>
        </pc:picChg>
        <pc:picChg chg="del mod">
          <ac:chgData name="Sanja Saler" userId="5d94baad-2bf6-44ad-8d4f-17a473c9af54" providerId="ADAL" clId="{D496D6BB-AD07-429E-8DB9-EBD042B514A2}" dt="2024-07-29T11:37:18.742" v="1436" actId="478"/>
          <ac:picMkLst>
            <pc:docMk/>
            <pc:sldMk cId="764208922" sldId="324"/>
            <ac:picMk id="34" creationId="{E2A505F9-0991-46A2-AED2-32F697533B3F}"/>
          </ac:picMkLst>
        </pc:picChg>
      </pc:sldChg>
      <pc:sldChg chg="modSp del mod ord">
        <pc:chgData name="Sanja Saler" userId="5d94baad-2bf6-44ad-8d4f-17a473c9af54" providerId="ADAL" clId="{D496D6BB-AD07-429E-8DB9-EBD042B514A2}" dt="2024-07-29T11:37:09.782" v="1435" actId="47"/>
        <pc:sldMkLst>
          <pc:docMk/>
          <pc:sldMk cId="217723871" sldId="325"/>
        </pc:sldMkLst>
        <pc:spChg chg="mod">
          <ac:chgData name="Sanja Saler" userId="5d94baad-2bf6-44ad-8d4f-17a473c9af54" providerId="ADAL" clId="{D496D6BB-AD07-429E-8DB9-EBD042B514A2}" dt="2024-07-29T11:35:58.854" v="1419" actId="1076"/>
          <ac:spMkLst>
            <pc:docMk/>
            <pc:sldMk cId="217723871" sldId="325"/>
            <ac:spMk id="7" creationId="{572557FA-7A50-4F84-8D20-23AC113536FD}"/>
          </ac:spMkLst>
        </pc:spChg>
      </pc:sldChg>
      <pc:sldChg chg="addSp delSp modSp add mod setBg">
        <pc:chgData name="Sanja Saler" userId="5d94baad-2bf6-44ad-8d4f-17a473c9af54" providerId="ADAL" clId="{D496D6BB-AD07-429E-8DB9-EBD042B514A2}" dt="2024-08-02T12:18:44.698" v="2158" actId="26606"/>
        <pc:sldMkLst>
          <pc:docMk/>
          <pc:sldMk cId="2224602746" sldId="326"/>
        </pc:sldMkLst>
        <pc:spChg chg="del mod">
          <ac:chgData name="Sanja Saler" userId="5d94baad-2bf6-44ad-8d4f-17a473c9af54" providerId="ADAL" clId="{D496D6BB-AD07-429E-8DB9-EBD042B514A2}" dt="2024-07-29T11:29:28.862" v="1067" actId="478"/>
          <ac:spMkLst>
            <pc:docMk/>
            <pc:sldMk cId="2224602746" sldId="326"/>
            <ac:spMk id="4" creationId="{56233A62-EFB3-F04C-949F-39AF8E1664AC}"/>
          </ac:spMkLst>
        </pc:spChg>
        <pc:spChg chg="mod">
          <ac:chgData name="Sanja Saler" userId="5d94baad-2bf6-44ad-8d4f-17a473c9af54" providerId="ADAL" clId="{D496D6BB-AD07-429E-8DB9-EBD042B514A2}" dt="2024-08-02T12:18:44.698" v="2158" actId="26606"/>
          <ac:spMkLst>
            <pc:docMk/>
            <pc:sldMk cId="2224602746" sldId="326"/>
            <ac:spMk id="5" creationId="{880001F7-68D0-A34C-BBC7-4B0927EACFCA}"/>
          </ac:spMkLst>
        </pc:spChg>
        <pc:spChg chg="mod">
          <ac:chgData name="Sanja Saler" userId="5d94baad-2bf6-44ad-8d4f-17a473c9af54" providerId="ADAL" clId="{D496D6BB-AD07-429E-8DB9-EBD042B514A2}" dt="2024-08-02T12:18:44.698" v="2158" actId="26606"/>
          <ac:spMkLst>
            <pc:docMk/>
            <pc:sldMk cId="2224602746" sldId="326"/>
            <ac:spMk id="6" creationId="{D028F542-BD06-854D-90CD-06CBD290F27E}"/>
          </ac:spMkLst>
        </pc:spChg>
        <pc:spChg chg="mod ord">
          <ac:chgData name="Sanja Saler" userId="5d94baad-2bf6-44ad-8d4f-17a473c9af54" providerId="ADAL" clId="{D496D6BB-AD07-429E-8DB9-EBD042B514A2}" dt="2024-08-02T12:18:44.698" v="2158" actId="26606"/>
          <ac:spMkLst>
            <pc:docMk/>
            <pc:sldMk cId="2224602746" sldId="326"/>
            <ac:spMk id="7" creationId="{56233A62-EFB3-F04C-949F-39AF8E1664AC}"/>
          </ac:spMkLst>
        </pc:spChg>
        <pc:spChg chg="mod">
          <ac:chgData name="Sanja Saler" userId="5d94baad-2bf6-44ad-8d4f-17a473c9af54" providerId="ADAL" clId="{D496D6BB-AD07-429E-8DB9-EBD042B514A2}" dt="2024-08-02T12:18:44.698" v="2158" actId="26606"/>
          <ac:spMkLst>
            <pc:docMk/>
            <pc:sldMk cId="2224602746" sldId="326"/>
            <ac:spMk id="11" creationId="{9E5BB3FB-A534-4A4B-9D9D-4B7FE31E25F1}"/>
          </ac:spMkLst>
        </pc:spChg>
        <pc:spChg chg="add">
          <ac:chgData name="Sanja Saler" userId="5d94baad-2bf6-44ad-8d4f-17a473c9af54" providerId="ADAL" clId="{D496D6BB-AD07-429E-8DB9-EBD042B514A2}" dt="2024-08-02T12:18:44.698" v="2158" actId="26606"/>
          <ac:spMkLst>
            <pc:docMk/>
            <pc:sldMk cId="2224602746" sldId="326"/>
            <ac:spMk id="16" creationId="{955A2079-FA98-4876-80F0-72364A7D2EA4}"/>
          </ac:spMkLst>
        </pc:spChg>
        <pc:picChg chg="mod">
          <ac:chgData name="Sanja Saler" userId="5d94baad-2bf6-44ad-8d4f-17a473c9af54" providerId="ADAL" clId="{D496D6BB-AD07-429E-8DB9-EBD042B514A2}" dt="2024-08-02T12:18:44.698" v="2158" actId="26606"/>
          <ac:picMkLst>
            <pc:docMk/>
            <pc:sldMk cId="2224602746" sldId="326"/>
            <ac:picMk id="3" creationId="{873F419B-87D1-4E69-9259-75659D9958C7}"/>
          </ac:picMkLst>
        </pc:picChg>
        <pc:picChg chg="mod">
          <ac:chgData name="Sanja Saler" userId="5d94baad-2bf6-44ad-8d4f-17a473c9af54" providerId="ADAL" clId="{D496D6BB-AD07-429E-8DB9-EBD042B514A2}" dt="2024-08-02T12:18:44.698" v="2158" actId="26606"/>
          <ac:picMkLst>
            <pc:docMk/>
            <pc:sldMk cId="2224602746" sldId="326"/>
            <ac:picMk id="8" creationId="{1103E2CE-0354-E24A-AE76-ECE152D4FD6C}"/>
          </ac:picMkLst>
        </pc:picChg>
      </pc:sldChg>
      <pc:sldChg chg="add del setBg">
        <pc:chgData name="Sanja Saler" userId="5d94baad-2bf6-44ad-8d4f-17a473c9af54" providerId="ADAL" clId="{D496D6BB-AD07-429E-8DB9-EBD042B514A2}" dt="2024-07-29T11:32:42.105" v="1187"/>
        <pc:sldMkLst>
          <pc:docMk/>
          <pc:sldMk cId="2146365958" sldId="327"/>
        </pc:sldMkLst>
      </pc:sldChg>
      <pc:sldChg chg="addSp delSp modSp add mod setBg">
        <pc:chgData name="Sanja Saler" userId="5d94baad-2bf6-44ad-8d4f-17a473c9af54" providerId="ADAL" clId="{D496D6BB-AD07-429E-8DB9-EBD042B514A2}" dt="2024-08-02T12:18:24.764" v="2154" actId="20577"/>
        <pc:sldMkLst>
          <pc:docMk/>
          <pc:sldMk cId="3218601946" sldId="327"/>
        </pc:sldMkLst>
        <pc:spChg chg="mod">
          <ac:chgData name="Sanja Saler" userId="5d94baad-2bf6-44ad-8d4f-17a473c9af54" providerId="ADAL" clId="{D496D6BB-AD07-429E-8DB9-EBD042B514A2}" dt="2024-08-02T12:17:38.093" v="2142" actId="26606"/>
          <ac:spMkLst>
            <pc:docMk/>
            <pc:sldMk cId="3218601946" sldId="327"/>
            <ac:spMk id="2" creationId="{00000000-0000-0000-0000-000000000000}"/>
          </ac:spMkLst>
        </pc:spChg>
        <pc:spChg chg="mod">
          <ac:chgData name="Sanja Saler" userId="5d94baad-2bf6-44ad-8d4f-17a473c9af54" providerId="ADAL" clId="{D496D6BB-AD07-429E-8DB9-EBD042B514A2}" dt="2024-08-02T12:18:24.764" v="2154" actId="20577"/>
          <ac:spMkLst>
            <pc:docMk/>
            <pc:sldMk cId="3218601946" sldId="327"/>
            <ac:spMk id="3" creationId="{00000000-0000-0000-0000-000000000000}"/>
          </ac:spMkLst>
        </pc:spChg>
        <pc:spChg chg="del mod">
          <ac:chgData name="Sanja Saler" userId="5d94baad-2bf6-44ad-8d4f-17a473c9af54" providerId="ADAL" clId="{D496D6BB-AD07-429E-8DB9-EBD042B514A2}" dt="2024-08-02T12:17:46.855" v="2146" actId="478"/>
          <ac:spMkLst>
            <pc:docMk/>
            <pc:sldMk cId="3218601946" sldId="327"/>
            <ac:spMk id="4" creationId="{E54F5443-6A95-FC8C-8A87-4AD6C473716E}"/>
          </ac:spMkLst>
        </pc:spChg>
        <pc:spChg chg="add">
          <ac:chgData name="Sanja Saler" userId="5d94baad-2bf6-44ad-8d4f-17a473c9af54" providerId="ADAL" clId="{D496D6BB-AD07-429E-8DB9-EBD042B514A2}" dt="2024-08-02T12:17:38.093" v="2142" actId="26606"/>
          <ac:spMkLst>
            <pc:docMk/>
            <pc:sldMk cId="3218601946" sldId="327"/>
            <ac:spMk id="14" creationId="{2B97F24A-32CE-4C1C-A50D-3016B394DCFB}"/>
          </ac:spMkLst>
        </pc:spChg>
        <pc:spChg chg="add">
          <ac:chgData name="Sanja Saler" userId="5d94baad-2bf6-44ad-8d4f-17a473c9af54" providerId="ADAL" clId="{D496D6BB-AD07-429E-8DB9-EBD042B514A2}" dt="2024-08-02T12:17:38.093" v="2142" actId="26606"/>
          <ac:spMkLst>
            <pc:docMk/>
            <pc:sldMk cId="3218601946" sldId="327"/>
            <ac:spMk id="16" creationId="{CD8B4F24-440B-49E9-B85D-733523DC064B}"/>
          </ac:spMkLst>
        </pc:spChg>
        <pc:picChg chg="mod">
          <ac:chgData name="Sanja Saler" userId="5d94baad-2bf6-44ad-8d4f-17a473c9af54" providerId="ADAL" clId="{D496D6BB-AD07-429E-8DB9-EBD042B514A2}" dt="2024-08-02T12:17:38.093" v="2142" actId="26606"/>
          <ac:picMkLst>
            <pc:docMk/>
            <pc:sldMk cId="3218601946" sldId="327"/>
            <ac:picMk id="9" creationId="{00000000-0000-0000-0000-000000000000}"/>
          </ac:picMkLst>
        </pc:picChg>
      </pc:sldChg>
      <pc:sldChg chg="addSp delSp modSp add mod setBg">
        <pc:chgData name="Sanja Saler" userId="5d94baad-2bf6-44ad-8d4f-17a473c9af54" providerId="ADAL" clId="{D496D6BB-AD07-429E-8DB9-EBD042B514A2}" dt="2024-08-02T12:49:43.732" v="2703" actId="478"/>
        <pc:sldMkLst>
          <pc:docMk/>
          <pc:sldMk cId="2812758202" sldId="328"/>
        </pc:sldMkLst>
        <pc:spChg chg="mod">
          <ac:chgData name="Sanja Saler" userId="5d94baad-2bf6-44ad-8d4f-17a473c9af54" providerId="ADAL" clId="{D496D6BB-AD07-429E-8DB9-EBD042B514A2}" dt="2024-08-02T12:17:29.776" v="2141" actId="5793"/>
          <ac:spMkLst>
            <pc:docMk/>
            <pc:sldMk cId="2812758202" sldId="328"/>
            <ac:spMk id="5" creationId="{F979B5CF-F6E5-A0DF-A448-71165FA5E16D}"/>
          </ac:spMkLst>
        </pc:spChg>
        <pc:spChg chg="mod ord">
          <ac:chgData name="Sanja Saler" userId="5d94baad-2bf6-44ad-8d4f-17a473c9af54" providerId="ADAL" clId="{D496D6BB-AD07-429E-8DB9-EBD042B514A2}" dt="2024-08-02T12:16:54.286" v="2124" actId="26606"/>
          <ac:spMkLst>
            <pc:docMk/>
            <pc:sldMk cId="2812758202" sldId="328"/>
            <ac:spMk id="10" creationId="{9B2685EA-B756-2B9D-BC6A-726EC9C2ABD7}"/>
          </ac:spMkLst>
        </pc:spChg>
        <pc:spChg chg="add">
          <ac:chgData name="Sanja Saler" userId="5d94baad-2bf6-44ad-8d4f-17a473c9af54" providerId="ADAL" clId="{D496D6BB-AD07-429E-8DB9-EBD042B514A2}" dt="2024-08-02T12:16:54.286" v="2124" actId="26606"/>
          <ac:spMkLst>
            <pc:docMk/>
            <pc:sldMk cId="2812758202" sldId="328"/>
            <ac:spMk id="26" creationId="{6112B4A7-3559-4D03-BE94-7DA52DBD6D40}"/>
          </ac:spMkLst>
        </pc:spChg>
        <pc:spChg chg="add">
          <ac:chgData name="Sanja Saler" userId="5d94baad-2bf6-44ad-8d4f-17a473c9af54" providerId="ADAL" clId="{D496D6BB-AD07-429E-8DB9-EBD042B514A2}" dt="2024-08-02T12:16:54.286" v="2124" actId="26606"/>
          <ac:spMkLst>
            <pc:docMk/>
            <pc:sldMk cId="2812758202" sldId="328"/>
            <ac:spMk id="28" creationId="{90464369-70FA-42AF-948F-80664CA7BFE5}"/>
          </ac:spMkLst>
        </pc:spChg>
        <pc:spChg chg="add">
          <ac:chgData name="Sanja Saler" userId="5d94baad-2bf6-44ad-8d4f-17a473c9af54" providerId="ADAL" clId="{D496D6BB-AD07-429E-8DB9-EBD042B514A2}" dt="2024-08-02T12:16:54.286" v="2124" actId="26606"/>
          <ac:spMkLst>
            <pc:docMk/>
            <pc:sldMk cId="2812758202" sldId="328"/>
            <ac:spMk id="30" creationId="{A648176E-454C-437C-B0FC-9B82FCF32B24}"/>
          </ac:spMkLst>
        </pc:spChg>
        <pc:spChg chg="add">
          <ac:chgData name="Sanja Saler" userId="5d94baad-2bf6-44ad-8d4f-17a473c9af54" providerId="ADAL" clId="{D496D6BB-AD07-429E-8DB9-EBD042B514A2}" dt="2024-08-02T12:16:54.286" v="2124" actId="26606"/>
          <ac:spMkLst>
            <pc:docMk/>
            <pc:sldMk cId="2812758202" sldId="328"/>
            <ac:spMk id="32" creationId="{A6604B49-AD5C-4590-B051-06C8222ECD99}"/>
          </ac:spMkLst>
        </pc:spChg>
        <pc:spChg chg="add">
          <ac:chgData name="Sanja Saler" userId="5d94baad-2bf6-44ad-8d4f-17a473c9af54" providerId="ADAL" clId="{D496D6BB-AD07-429E-8DB9-EBD042B514A2}" dt="2024-08-02T12:16:54.286" v="2124" actId="26606"/>
          <ac:spMkLst>
            <pc:docMk/>
            <pc:sldMk cId="2812758202" sldId="328"/>
            <ac:spMk id="34" creationId="{CC552A98-EF7D-4D42-AB69-066B786AB55B}"/>
          </ac:spMkLst>
        </pc:spChg>
        <pc:grpChg chg="add del mod">
          <ac:chgData name="Sanja Saler" userId="5d94baad-2bf6-44ad-8d4f-17a473c9af54" providerId="ADAL" clId="{D496D6BB-AD07-429E-8DB9-EBD042B514A2}" dt="2024-08-02T12:16:56.798" v="2125" actId="478"/>
          <ac:grpSpMkLst>
            <pc:docMk/>
            <pc:sldMk cId="2812758202" sldId="328"/>
            <ac:grpSpMk id="11" creationId="{3414A96F-4126-8C44-1A09-CC8A2B502018}"/>
          </ac:grpSpMkLst>
        </pc:grpChg>
        <pc:grpChg chg="add del mod">
          <ac:chgData name="Sanja Saler" userId="5d94baad-2bf6-44ad-8d4f-17a473c9af54" providerId="ADAL" clId="{D496D6BB-AD07-429E-8DB9-EBD042B514A2}" dt="2024-08-02T12:49:43.732" v="2703" actId="478"/>
          <ac:grpSpMkLst>
            <pc:docMk/>
            <pc:sldMk cId="2812758202" sldId="328"/>
            <ac:grpSpMk id="19" creationId="{A10186B3-CF50-FAF7-F40F-4A821318483A}"/>
          </ac:grpSpMkLst>
        </pc:grpChg>
        <pc:picChg chg="mod">
          <ac:chgData name="Sanja Saler" userId="5d94baad-2bf6-44ad-8d4f-17a473c9af54" providerId="ADAL" clId="{D496D6BB-AD07-429E-8DB9-EBD042B514A2}" dt="2024-08-02T12:16:54.286" v="2124" actId="26606"/>
          <ac:picMkLst>
            <pc:docMk/>
            <pc:sldMk cId="2812758202" sldId="328"/>
            <ac:picMk id="9" creationId="{00000000-0000-0000-0000-000000000000}"/>
          </ac:picMkLst>
        </pc:picChg>
        <pc:picChg chg="mod ord">
          <ac:chgData name="Sanja Saler" userId="5d94baad-2bf6-44ad-8d4f-17a473c9af54" providerId="ADAL" clId="{D496D6BB-AD07-429E-8DB9-EBD042B514A2}" dt="2024-08-02T12:16:54.286" v="2124" actId="26606"/>
          <ac:picMkLst>
            <pc:docMk/>
            <pc:sldMk cId="2812758202" sldId="328"/>
            <ac:picMk id="18" creationId="{66FAEBE2-586D-168E-1255-14D76E254497}"/>
          </ac:picMkLst>
        </pc:picChg>
      </pc:sldChg>
      <pc:sldChg chg="addSp delSp modSp add mod setBg">
        <pc:chgData name="Sanja Saler" userId="5d94baad-2bf6-44ad-8d4f-17a473c9af54" providerId="ADAL" clId="{D496D6BB-AD07-429E-8DB9-EBD042B514A2}" dt="2024-08-02T12:49:21.633" v="2701" actId="1076"/>
        <pc:sldMkLst>
          <pc:docMk/>
          <pc:sldMk cId="1204879095" sldId="329"/>
        </pc:sldMkLst>
        <pc:spChg chg="mod ord">
          <ac:chgData name="Sanja Saler" userId="5d94baad-2bf6-44ad-8d4f-17a473c9af54" providerId="ADAL" clId="{D496D6BB-AD07-429E-8DB9-EBD042B514A2}" dt="2024-08-02T12:49:13.518" v="2696" actId="255"/>
          <ac:spMkLst>
            <pc:docMk/>
            <pc:sldMk cId="1204879095" sldId="329"/>
            <ac:spMk id="22" creationId="{FFA2F769-B29D-30E0-C4CF-F3752F08A7C0}"/>
          </ac:spMkLst>
        </pc:spChg>
        <pc:spChg chg="mod ord">
          <ac:chgData name="Sanja Saler" userId="5d94baad-2bf6-44ad-8d4f-17a473c9af54" providerId="ADAL" clId="{D496D6BB-AD07-429E-8DB9-EBD042B514A2}" dt="2024-08-02T12:49:21.633" v="2701" actId="1076"/>
          <ac:spMkLst>
            <pc:docMk/>
            <pc:sldMk cId="1204879095" sldId="329"/>
            <ac:spMk id="23" creationId="{095903EC-D4F4-A755-A26C-E495270531BA}"/>
          </ac:spMkLst>
        </pc:spChg>
        <pc:spChg chg="add del">
          <ac:chgData name="Sanja Saler" userId="5d94baad-2bf6-44ad-8d4f-17a473c9af54" providerId="ADAL" clId="{D496D6BB-AD07-429E-8DB9-EBD042B514A2}" dt="2024-08-02T12:10:39.417" v="1935" actId="26606"/>
          <ac:spMkLst>
            <pc:docMk/>
            <pc:sldMk cId="1204879095" sldId="329"/>
            <ac:spMk id="28" creationId="{637B2035-1FCB-439A-B421-095E136C7E07}"/>
          </ac:spMkLst>
        </pc:spChg>
        <pc:spChg chg="add del">
          <ac:chgData name="Sanja Saler" userId="5d94baad-2bf6-44ad-8d4f-17a473c9af54" providerId="ADAL" clId="{D496D6BB-AD07-429E-8DB9-EBD042B514A2}" dt="2024-08-02T12:10:39.417" v="1935" actId="26606"/>
          <ac:spMkLst>
            <pc:docMk/>
            <pc:sldMk cId="1204879095" sldId="329"/>
            <ac:spMk id="30" creationId="{B39A1F5A-E57E-4178-8F57-A18DC747E5E1}"/>
          </ac:spMkLst>
        </pc:spChg>
        <pc:spChg chg="add del">
          <ac:chgData name="Sanja Saler" userId="5d94baad-2bf6-44ad-8d4f-17a473c9af54" providerId="ADAL" clId="{D496D6BB-AD07-429E-8DB9-EBD042B514A2}" dt="2024-08-02T12:10:39.417" v="1935" actId="26606"/>
          <ac:spMkLst>
            <pc:docMk/>
            <pc:sldMk cId="1204879095" sldId="329"/>
            <ac:spMk id="32" creationId="{CF93DC6C-1BFD-4414-BF23-471C8831CA04}"/>
          </ac:spMkLst>
        </pc:spChg>
        <pc:spChg chg="add del">
          <ac:chgData name="Sanja Saler" userId="5d94baad-2bf6-44ad-8d4f-17a473c9af54" providerId="ADAL" clId="{D496D6BB-AD07-429E-8DB9-EBD042B514A2}" dt="2024-08-02T12:10:39.417" v="1935" actId="26606"/>
          <ac:spMkLst>
            <pc:docMk/>
            <pc:sldMk cId="1204879095" sldId="329"/>
            <ac:spMk id="34" creationId="{001928A5-13A8-4372-8A77-BCAAE5553E6F}"/>
          </ac:spMkLst>
        </pc:spChg>
        <pc:spChg chg="add del">
          <ac:chgData name="Sanja Saler" userId="5d94baad-2bf6-44ad-8d4f-17a473c9af54" providerId="ADAL" clId="{D496D6BB-AD07-429E-8DB9-EBD042B514A2}" dt="2024-08-02T12:10:33.297" v="1925" actId="26606"/>
          <ac:spMkLst>
            <pc:docMk/>
            <pc:sldMk cId="1204879095" sldId="329"/>
            <ac:spMk id="39" creationId="{BB7169B8-2507-43F4-A148-FA791CD9C678}"/>
          </ac:spMkLst>
        </pc:spChg>
        <pc:spChg chg="add del">
          <ac:chgData name="Sanja Saler" userId="5d94baad-2bf6-44ad-8d4f-17a473c9af54" providerId="ADAL" clId="{D496D6BB-AD07-429E-8DB9-EBD042B514A2}" dt="2024-08-02T12:10:34.004" v="1928" actId="26606"/>
          <ac:spMkLst>
            <pc:docMk/>
            <pc:sldMk cId="1204879095" sldId="329"/>
            <ac:spMk id="48" creationId="{593B4D24-F4A8-4141-A20A-E0575D199633}"/>
          </ac:spMkLst>
        </pc:spChg>
        <pc:spChg chg="add del">
          <ac:chgData name="Sanja Saler" userId="5d94baad-2bf6-44ad-8d4f-17a473c9af54" providerId="ADAL" clId="{D496D6BB-AD07-429E-8DB9-EBD042B514A2}" dt="2024-08-02T12:10:34.004" v="1928" actId="26606"/>
          <ac:spMkLst>
            <pc:docMk/>
            <pc:sldMk cId="1204879095" sldId="329"/>
            <ac:spMk id="49" creationId="{D845573F-F83A-4A47-B94A-2E6465F1117D}"/>
          </ac:spMkLst>
        </pc:spChg>
        <pc:spChg chg="add del">
          <ac:chgData name="Sanja Saler" userId="5d94baad-2bf6-44ad-8d4f-17a473c9af54" providerId="ADAL" clId="{D496D6BB-AD07-429E-8DB9-EBD042B514A2}" dt="2024-08-02T12:10:34.004" v="1928" actId="26606"/>
          <ac:spMkLst>
            <pc:docMk/>
            <pc:sldMk cId="1204879095" sldId="329"/>
            <ac:spMk id="50" creationId="{E3E9CA91-0E2B-49CD-A0F6-2EA79F02FA63}"/>
          </ac:spMkLst>
        </pc:spChg>
        <pc:spChg chg="add del">
          <ac:chgData name="Sanja Saler" userId="5d94baad-2bf6-44ad-8d4f-17a473c9af54" providerId="ADAL" clId="{D496D6BB-AD07-429E-8DB9-EBD042B514A2}" dt="2024-08-02T12:10:37.879" v="1932" actId="26606"/>
          <ac:spMkLst>
            <pc:docMk/>
            <pc:sldMk cId="1204879095" sldId="329"/>
            <ac:spMk id="55" creationId="{9A002C20-86F6-46B0-8392-A37CAC548C71}"/>
          </ac:spMkLst>
        </pc:spChg>
        <pc:spChg chg="add del">
          <ac:chgData name="Sanja Saler" userId="5d94baad-2bf6-44ad-8d4f-17a473c9af54" providerId="ADAL" clId="{D496D6BB-AD07-429E-8DB9-EBD042B514A2}" dt="2024-08-02T12:10:37.879" v="1932" actId="26606"/>
          <ac:spMkLst>
            <pc:docMk/>
            <pc:sldMk cId="1204879095" sldId="329"/>
            <ac:spMk id="56" creationId="{C2972F54-37E5-4215-8174-927CD8DD41A7}"/>
          </ac:spMkLst>
        </pc:spChg>
        <pc:spChg chg="add del">
          <ac:chgData name="Sanja Saler" userId="5d94baad-2bf6-44ad-8d4f-17a473c9af54" providerId="ADAL" clId="{D496D6BB-AD07-429E-8DB9-EBD042B514A2}" dt="2024-08-02T12:10:39.417" v="1934" actId="26606"/>
          <ac:spMkLst>
            <pc:docMk/>
            <pc:sldMk cId="1204879095" sldId="329"/>
            <ac:spMk id="58" creationId="{6F4C891B-62D0-4250-AEB7-0F42BAD78D7D}"/>
          </ac:spMkLst>
        </pc:spChg>
        <pc:spChg chg="add del">
          <ac:chgData name="Sanja Saler" userId="5d94baad-2bf6-44ad-8d4f-17a473c9af54" providerId="ADAL" clId="{D496D6BB-AD07-429E-8DB9-EBD042B514A2}" dt="2024-08-02T12:10:52.597" v="1947" actId="26606"/>
          <ac:spMkLst>
            <pc:docMk/>
            <pc:sldMk cId="1204879095" sldId="329"/>
            <ac:spMk id="60" creationId="{593B4D24-F4A8-4141-A20A-E0575D199633}"/>
          </ac:spMkLst>
        </pc:spChg>
        <pc:spChg chg="add del">
          <ac:chgData name="Sanja Saler" userId="5d94baad-2bf6-44ad-8d4f-17a473c9af54" providerId="ADAL" clId="{D496D6BB-AD07-429E-8DB9-EBD042B514A2}" dt="2024-08-02T12:10:52.597" v="1947" actId="26606"/>
          <ac:spMkLst>
            <pc:docMk/>
            <pc:sldMk cId="1204879095" sldId="329"/>
            <ac:spMk id="61" creationId="{D845573F-F83A-4A47-B94A-2E6465F1117D}"/>
          </ac:spMkLst>
        </pc:spChg>
        <pc:spChg chg="add del">
          <ac:chgData name="Sanja Saler" userId="5d94baad-2bf6-44ad-8d4f-17a473c9af54" providerId="ADAL" clId="{D496D6BB-AD07-429E-8DB9-EBD042B514A2}" dt="2024-08-02T12:10:52.597" v="1947" actId="26606"/>
          <ac:spMkLst>
            <pc:docMk/>
            <pc:sldMk cId="1204879095" sldId="329"/>
            <ac:spMk id="62" creationId="{E3E9CA91-0E2B-49CD-A0F6-2EA79F02FA63}"/>
          </ac:spMkLst>
        </pc:spChg>
        <pc:spChg chg="add del">
          <ac:chgData name="Sanja Saler" userId="5d94baad-2bf6-44ad-8d4f-17a473c9af54" providerId="ADAL" clId="{D496D6BB-AD07-429E-8DB9-EBD042B514A2}" dt="2024-08-02T12:10:46.634" v="1938" actId="26606"/>
          <ac:spMkLst>
            <pc:docMk/>
            <pc:sldMk cId="1204879095" sldId="329"/>
            <ac:spMk id="67" creationId="{637B2035-1FCB-439A-B421-095E136C7E07}"/>
          </ac:spMkLst>
        </pc:spChg>
        <pc:spChg chg="add del">
          <ac:chgData name="Sanja Saler" userId="5d94baad-2bf6-44ad-8d4f-17a473c9af54" providerId="ADAL" clId="{D496D6BB-AD07-429E-8DB9-EBD042B514A2}" dt="2024-08-02T12:10:46.634" v="1938" actId="26606"/>
          <ac:spMkLst>
            <pc:docMk/>
            <pc:sldMk cId="1204879095" sldId="329"/>
            <ac:spMk id="69" creationId="{B39A1F5A-E57E-4178-8F57-A18DC747E5E1}"/>
          </ac:spMkLst>
        </pc:spChg>
        <pc:spChg chg="add del">
          <ac:chgData name="Sanja Saler" userId="5d94baad-2bf6-44ad-8d4f-17a473c9af54" providerId="ADAL" clId="{D496D6BB-AD07-429E-8DB9-EBD042B514A2}" dt="2024-08-02T12:10:46.634" v="1938" actId="26606"/>
          <ac:spMkLst>
            <pc:docMk/>
            <pc:sldMk cId="1204879095" sldId="329"/>
            <ac:spMk id="71" creationId="{CF93DC6C-1BFD-4414-BF23-471C8831CA04}"/>
          </ac:spMkLst>
        </pc:spChg>
        <pc:spChg chg="add del">
          <ac:chgData name="Sanja Saler" userId="5d94baad-2bf6-44ad-8d4f-17a473c9af54" providerId="ADAL" clId="{D496D6BB-AD07-429E-8DB9-EBD042B514A2}" dt="2024-08-02T12:10:46.634" v="1938" actId="26606"/>
          <ac:spMkLst>
            <pc:docMk/>
            <pc:sldMk cId="1204879095" sldId="329"/>
            <ac:spMk id="73" creationId="{001928A5-13A8-4372-8A77-BCAAE5553E6F}"/>
          </ac:spMkLst>
        </pc:spChg>
        <pc:spChg chg="add del">
          <ac:chgData name="Sanja Saler" userId="5d94baad-2bf6-44ad-8d4f-17a473c9af54" providerId="ADAL" clId="{D496D6BB-AD07-429E-8DB9-EBD042B514A2}" dt="2024-08-02T12:10:48.343" v="1941" actId="26606"/>
          <ac:spMkLst>
            <pc:docMk/>
            <pc:sldMk cId="1204879095" sldId="329"/>
            <ac:spMk id="75" creationId="{9D25F302-27C5-414F-97F8-6EA0A6C028BA}"/>
          </ac:spMkLst>
        </pc:spChg>
        <pc:spChg chg="add del">
          <ac:chgData name="Sanja Saler" userId="5d94baad-2bf6-44ad-8d4f-17a473c9af54" providerId="ADAL" clId="{D496D6BB-AD07-429E-8DB9-EBD042B514A2}" dt="2024-08-02T12:10:48.343" v="1941" actId="26606"/>
          <ac:spMkLst>
            <pc:docMk/>
            <pc:sldMk cId="1204879095" sldId="329"/>
            <ac:spMk id="76" creationId="{830A36F8-48C2-4842-A87B-8CE8DF4E7FD2}"/>
          </ac:spMkLst>
        </pc:spChg>
        <pc:spChg chg="add del">
          <ac:chgData name="Sanja Saler" userId="5d94baad-2bf6-44ad-8d4f-17a473c9af54" providerId="ADAL" clId="{D496D6BB-AD07-429E-8DB9-EBD042B514A2}" dt="2024-08-02T12:10:48.343" v="1941" actId="26606"/>
          <ac:spMkLst>
            <pc:docMk/>
            <pc:sldMk cId="1204879095" sldId="329"/>
            <ac:spMk id="77" creationId="{8F451A30-466B-4996-9BA5-CD6ABCC6D558}"/>
          </ac:spMkLst>
        </pc:spChg>
        <pc:spChg chg="add del">
          <ac:chgData name="Sanja Saler" userId="5d94baad-2bf6-44ad-8d4f-17a473c9af54" providerId="ADAL" clId="{D496D6BB-AD07-429E-8DB9-EBD042B514A2}" dt="2024-08-02T12:10:49.613" v="1944" actId="26606"/>
          <ac:spMkLst>
            <pc:docMk/>
            <pc:sldMk cId="1204879095" sldId="329"/>
            <ac:spMk id="79" creationId="{8B3A2D1A-45FC-4F95-B150-1C13EF2F6D09}"/>
          </ac:spMkLst>
        </pc:spChg>
        <pc:spChg chg="add del">
          <ac:chgData name="Sanja Saler" userId="5d94baad-2bf6-44ad-8d4f-17a473c9af54" providerId="ADAL" clId="{D496D6BB-AD07-429E-8DB9-EBD042B514A2}" dt="2024-08-02T12:10:49.613" v="1944" actId="26606"/>
          <ac:spMkLst>
            <pc:docMk/>
            <pc:sldMk cId="1204879095" sldId="329"/>
            <ac:spMk id="80" creationId="{39C3C864-C625-4883-B868-9A4C470F4DD5}"/>
          </ac:spMkLst>
        </pc:spChg>
        <pc:spChg chg="add del">
          <ac:chgData name="Sanja Saler" userId="5d94baad-2bf6-44ad-8d4f-17a473c9af54" providerId="ADAL" clId="{D496D6BB-AD07-429E-8DB9-EBD042B514A2}" dt="2024-08-02T12:10:52.597" v="1946" actId="26606"/>
          <ac:spMkLst>
            <pc:docMk/>
            <pc:sldMk cId="1204879095" sldId="329"/>
            <ac:spMk id="82" creationId="{BB7169B8-2507-43F4-A148-FA791CD9C678}"/>
          </ac:spMkLst>
        </pc:spChg>
        <pc:spChg chg="add del">
          <ac:chgData name="Sanja Saler" userId="5d94baad-2bf6-44ad-8d4f-17a473c9af54" providerId="ADAL" clId="{D496D6BB-AD07-429E-8DB9-EBD042B514A2}" dt="2024-08-02T12:11:24.964" v="1962" actId="26606"/>
          <ac:spMkLst>
            <pc:docMk/>
            <pc:sldMk cId="1204879095" sldId="329"/>
            <ac:spMk id="87" creationId="{9A002C20-86F6-46B0-8392-A37CAC548C71}"/>
          </ac:spMkLst>
        </pc:spChg>
        <pc:spChg chg="add del">
          <ac:chgData name="Sanja Saler" userId="5d94baad-2bf6-44ad-8d4f-17a473c9af54" providerId="ADAL" clId="{D496D6BB-AD07-429E-8DB9-EBD042B514A2}" dt="2024-08-02T12:11:24.964" v="1962" actId="26606"/>
          <ac:spMkLst>
            <pc:docMk/>
            <pc:sldMk cId="1204879095" sldId="329"/>
            <ac:spMk id="88" creationId="{C2972F54-37E5-4215-8174-927CD8DD41A7}"/>
          </ac:spMkLst>
        </pc:spChg>
        <pc:spChg chg="add del">
          <ac:chgData name="Sanja Saler" userId="5d94baad-2bf6-44ad-8d4f-17a473c9af54" providerId="ADAL" clId="{D496D6BB-AD07-429E-8DB9-EBD042B514A2}" dt="2024-08-02T12:11:19.928" v="1957" actId="26606"/>
          <ac:spMkLst>
            <pc:docMk/>
            <pc:sldMk cId="1204879095" sldId="329"/>
            <ac:spMk id="93" creationId="{E02239D2-A05D-4A1C-9F06-FBA7FC730E1B}"/>
          </ac:spMkLst>
        </pc:spChg>
        <pc:spChg chg="add del">
          <ac:chgData name="Sanja Saler" userId="5d94baad-2bf6-44ad-8d4f-17a473c9af54" providerId="ADAL" clId="{D496D6BB-AD07-429E-8DB9-EBD042B514A2}" dt="2024-08-02T12:11:21.967" v="1959" actId="26606"/>
          <ac:spMkLst>
            <pc:docMk/>
            <pc:sldMk cId="1204879095" sldId="329"/>
            <ac:spMk id="100" creationId="{DBD8E57A-9AA0-47CB-B60B-90A53E81BA8C}"/>
          </ac:spMkLst>
        </pc:spChg>
        <pc:spChg chg="add del">
          <ac:chgData name="Sanja Saler" userId="5d94baad-2bf6-44ad-8d4f-17a473c9af54" providerId="ADAL" clId="{D496D6BB-AD07-429E-8DB9-EBD042B514A2}" dt="2024-08-02T12:11:24.964" v="1961" actId="26606"/>
          <ac:spMkLst>
            <pc:docMk/>
            <pc:sldMk cId="1204879095" sldId="329"/>
            <ac:spMk id="102" creationId="{637B2035-1FCB-439A-B421-095E136C7E07}"/>
          </ac:spMkLst>
        </pc:spChg>
        <pc:spChg chg="add del">
          <ac:chgData name="Sanja Saler" userId="5d94baad-2bf6-44ad-8d4f-17a473c9af54" providerId="ADAL" clId="{D496D6BB-AD07-429E-8DB9-EBD042B514A2}" dt="2024-08-02T12:11:24.964" v="1961" actId="26606"/>
          <ac:spMkLst>
            <pc:docMk/>
            <pc:sldMk cId="1204879095" sldId="329"/>
            <ac:spMk id="103" creationId="{B39A1F5A-E57E-4178-8F57-A18DC747E5E1}"/>
          </ac:spMkLst>
        </pc:spChg>
        <pc:spChg chg="add del">
          <ac:chgData name="Sanja Saler" userId="5d94baad-2bf6-44ad-8d4f-17a473c9af54" providerId="ADAL" clId="{D496D6BB-AD07-429E-8DB9-EBD042B514A2}" dt="2024-08-02T12:11:24.964" v="1961" actId="26606"/>
          <ac:spMkLst>
            <pc:docMk/>
            <pc:sldMk cId="1204879095" sldId="329"/>
            <ac:spMk id="104" creationId="{CF93DC6C-1BFD-4414-BF23-471C8831CA04}"/>
          </ac:spMkLst>
        </pc:spChg>
        <pc:spChg chg="add del">
          <ac:chgData name="Sanja Saler" userId="5d94baad-2bf6-44ad-8d4f-17a473c9af54" providerId="ADAL" clId="{D496D6BB-AD07-429E-8DB9-EBD042B514A2}" dt="2024-08-02T12:11:24.964" v="1961" actId="26606"/>
          <ac:spMkLst>
            <pc:docMk/>
            <pc:sldMk cId="1204879095" sldId="329"/>
            <ac:spMk id="105" creationId="{001928A5-13A8-4372-8A77-BCAAE5553E6F}"/>
          </ac:spMkLst>
        </pc:spChg>
        <pc:spChg chg="add del mod">
          <ac:chgData name="Sanja Saler" userId="5d94baad-2bf6-44ad-8d4f-17a473c9af54" providerId="ADAL" clId="{D496D6BB-AD07-429E-8DB9-EBD042B514A2}" dt="2024-08-02T12:12:44.283" v="1993" actId="26606"/>
          <ac:spMkLst>
            <pc:docMk/>
            <pc:sldMk cId="1204879095" sldId="329"/>
            <ac:spMk id="107" creationId="{55F7ABCA-A68A-47DD-B732-76FF34C6FB7D}"/>
          </ac:spMkLst>
        </pc:spChg>
        <pc:spChg chg="add del">
          <ac:chgData name="Sanja Saler" userId="5d94baad-2bf6-44ad-8d4f-17a473c9af54" providerId="ADAL" clId="{D496D6BB-AD07-429E-8DB9-EBD042B514A2}" dt="2024-08-02T12:11:36.449" v="1966" actId="26606"/>
          <ac:spMkLst>
            <pc:docMk/>
            <pc:sldMk cId="1204879095" sldId="329"/>
            <ac:spMk id="112" creationId="{69D184B2-2226-4E31-BCCB-444330767440}"/>
          </ac:spMkLst>
        </pc:spChg>
        <pc:spChg chg="add del">
          <ac:chgData name="Sanja Saler" userId="5d94baad-2bf6-44ad-8d4f-17a473c9af54" providerId="ADAL" clId="{D496D6BB-AD07-429E-8DB9-EBD042B514A2}" dt="2024-08-02T12:11:36.449" v="1966" actId="26606"/>
          <ac:spMkLst>
            <pc:docMk/>
            <pc:sldMk cId="1204879095" sldId="329"/>
            <ac:spMk id="114" creationId="{1AC4D4E3-486A-464A-8EC8-D44881097267}"/>
          </ac:spMkLst>
        </pc:spChg>
        <pc:spChg chg="add del">
          <ac:chgData name="Sanja Saler" userId="5d94baad-2bf6-44ad-8d4f-17a473c9af54" providerId="ADAL" clId="{D496D6BB-AD07-429E-8DB9-EBD042B514A2}" dt="2024-08-02T12:11:36.449" v="1966" actId="26606"/>
          <ac:spMkLst>
            <pc:docMk/>
            <pc:sldMk cId="1204879095" sldId="329"/>
            <ac:spMk id="116" creationId="{864DE13E-58EB-4475-B79C-0D4FC651239B}"/>
          </ac:spMkLst>
        </pc:spChg>
        <pc:spChg chg="add del">
          <ac:chgData name="Sanja Saler" userId="5d94baad-2bf6-44ad-8d4f-17a473c9af54" providerId="ADAL" clId="{D496D6BB-AD07-429E-8DB9-EBD042B514A2}" dt="2024-08-02T12:12:44.283" v="1993" actId="26606"/>
          <ac:spMkLst>
            <pc:docMk/>
            <pc:sldMk cId="1204879095" sldId="329"/>
            <ac:spMk id="118" creationId="{5F879AC3-D4CE-493C-ADC7-06205677F4F8}"/>
          </ac:spMkLst>
        </pc:spChg>
        <pc:spChg chg="add del">
          <ac:chgData name="Sanja Saler" userId="5d94baad-2bf6-44ad-8d4f-17a473c9af54" providerId="ADAL" clId="{D496D6BB-AD07-429E-8DB9-EBD042B514A2}" dt="2024-08-02T12:12:44.283" v="1993" actId="26606"/>
          <ac:spMkLst>
            <pc:docMk/>
            <pc:sldMk cId="1204879095" sldId="329"/>
            <ac:spMk id="119" creationId="{736F0DFD-0954-464F-BF12-DD2E6F6E0380}"/>
          </ac:spMkLst>
        </pc:spChg>
        <pc:spChg chg="add del">
          <ac:chgData name="Sanja Saler" userId="5d94baad-2bf6-44ad-8d4f-17a473c9af54" providerId="ADAL" clId="{D496D6BB-AD07-429E-8DB9-EBD042B514A2}" dt="2024-08-02T12:12:44.283" v="1992" actId="26606"/>
          <ac:spMkLst>
            <pc:docMk/>
            <pc:sldMk cId="1204879095" sldId="329"/>
            <ac:spMk id="124" creationId="{17718681-A12E-49D6-9925-DD7C68176D61}"/>
          </ac:spMkLst>
        </pc:spChg>
        <pc:spChg chg="add del">
          <ac:chgData name="Sanja Saler" userId="5d94baad-2bf6-44ad-8d4f-17a473c9af54" providerId="ADAL" clId="{D496D6BB-AD07-429E-8DB9-EBD042B514A2}" dt="2024-08-02T12:12:44.283" v="1992" actId="26606"/>
          <ac:spMkLst>
            <pc:docMk/>
            <pc:sldMk cId="1204879095" sldId="329"/>
            <ac:spMk id="126" creationId="{FBD77573-9EF2-4C35-8285-A1CF6FBB0EA5}"/>
          </ac:spMkLst>
        </pc:spChg>
        <pc:spChg chg="add del mod">
          <ac:chgData name="Sanja Saler" userId="5d94baad-2bf6-44ad-8d4f-17a473c9af54" providerId="ADAL" clId="{D496D6BB-AD07-429E-8DB9-EBD042B514A2}" dt="2024-08-02T12:15:38.919" v="2090" actId="26606"/>
          <ac:spMkLst>
            <pc:docMk/>
            <pc:sldMk cId="1204879095" sldId="329"/>
            <ac:spMk id="128" creationId="{777A147A-9ED8-46B4-8660-1B3C2AA880B5}"/>
          </ac:spMkLst>
        </pc:spChg>
        <pc:spChg chg="add del mod">
          <ac:chgData name="Sanja Saler" userId="5d94baad-2bf6-44ad-8d4f-17a473c9af54" providerId="ADAL" clId="{D496D6BB-AD07-429E-8DB9-EBD042B514A2}" dt="2024-08-02T12:15:38.919" v="2090" actId="26606"/>
          <ac:spMkLst>
            <pc:docMk/>
            <pc:sldMk cId="1204879095" sldId="329"/>
            <ac:spMk id="129" creationId="{5D6C15A0-C087-4593-8414-2B4EC1CDC3DE}"/>
          </ac:spMkLst>
        </pc:spChg>
        <pc:spChg chg="add del">
          <ac:chgData name="Sanja Saler" userId="5d94baad-2bf6-44ad-8d4f-17a473c9af54" providerId="ADAL" clId="{D496D6BB-AD07-429E-8DB9-EBD042B514A2}" dt="2024-08-02T12:13:26.310" v="2021" actId="26606"/>
          <ac:spMkLst>
            <pc:docMk/>
            <pc:sldMk cId="1204879095" sldId="329"/>
            <ac:spMk id="131" creationId="{86FF76B9-219D-4469-AF87-0236D29032F1}"/>
          </ac:spMkLst>
        </pc:spChg>
        <pc:spChg chg="add del">
          <ac:chgData name="Sanja Saler" userId="5d94baad-2bf6-44ad-8d4f-17a473c9af54" providerId="ADAL" clId="{D496D6BB-AD07-429E-8DB9-EBD042B514A2}" dt="2024-08-02T12:13:16.368" v="2009" actId="26606"/>
          <ac:spMkLst>
            <pc:docMk/>
            <pc:sldMk cId="1204879095" sldId="329"/>
            <ac:spMk id="134" creationId="{2D2B266D-3625-4584-A5C3-7D3F672CFF30}"/>
          </ac:spMkLst>
        </pc:spChg>
        <pc:spChg chg="add del">
          <ac:chgData name="Sanja Saler" userId="5d94baad-2bf6-44ad-8d4f-17a473c9af54" providerId="ADAL" clId="{D496D6BB-AD07-429E-8DB9-EBD042B514A2}" dt="2024-08-02T12:13:26.310" v="2021" actId="26606"/>
          <ac:spMkLst>
            <pc:docMk/>
            <pc:sldMk cId="1204879095" sldId="329"/>
            <ac:spMk id="135" creationId="{633C5E46-DAC5-4661-9C87-22B08E2A512F}"/>
          </ac:spMkLst>
        </pc:spChg>
        <pc:spChg chg="add del">
          <ac:chgData name="Sanja Saler" userId="5d94baad-2bf6-44ad-8d4f-17a473c9af54" providerId="ADAL" clId="{D496D6BB-AD07-429E-8DB9-EBD042B514A2}" dt="2024-08-02T12:13:16.368" v="2009" actId="26606"/>
          <ac:spMkLst>
            <pc:docMk/>
            <pc:sldMk cId="1204879095" sldId="329"/>
            <ac:spMk id="136" creationId="{A5D2A5D1-BA0D-47D3-B051-DA7743C46E28}"/>
          </ac:spMkLst>
        </pc:spChg>
        <pc:spChg chg="add del">
          <ac:chgData name="Sanja Saler" userId="5d94baad-2bf6-44ad-8d4f-17a473c9af54" providerId="ADAL" clId="{D496D6BB-AD07-429E-8DB9-EBD042B514A2}" dt="2024-08-02T12:13:18.688" v="2012" actId="26606"/>
          <ac:spMkLst>
            <pc:docMk/>
            <pc:sldMk cId="1204879095" sldId="329"/>
            <ac:spMk id="138" creationId="{DA2E7C1E-2B5A-4BBA-AE51-1CD8C19309D7}"/>
          </ac:spMkLst>
        </pc:spChg>
        <pc:spChg chg="add del">
          <ac:chgData name="Sanja Saler" userId="5d94baad-2bf6-44ad-8d4f-17a473c9af54" providerId="ADAL" clId="{D496D6BB-AD07-429E-8DB9-EBD042B514A2}" dt="2024-08-02T12:13:18.688" v="2012" actId="26606"/>
          <ac:spMkLst>
            <pc:docMk/>
            <pc:sldMk cId="1204879095" sldId="329"/>
            <ac:spMk id="139" creationId="{43DF76B1-5174-4FAF-9D19-FFEE98426836}"/>
          </ac:spMkLst>
        </pc:spChg>
        <pc:spChg chg="add del">
          <ac:chgData name="Sanja Saler" userId="5d94baad-2bf6-44ad-8d4f-17a473c9af54" providerId="ADAL" clId="{D496D6BB-AD07-429E-8DB9-EBD042B514A2}" dt="2024-08-02T12:13:26.310" v="2021" actId="26606"/>
          <ac:spMkLst>
            <pc:docMk/>
            <pc:sldMk cId="1204879095" sldId="329"/>
            <ac:spMk id="140" creationId="{2E80C965-DB6D-4F81-9E9E-B027384D0BD6}"/>
          </ac:spMkLst>
        </pc:spChg>
        <pc:spChg chg="add del">
          <ac:chgData name="Sanja Saler" userId="5d94baad-2bf6-44ad-8d4f-17a473c9af54" providerId="ADAL" clId="{D496D6BB-AD07-429E-8DB9-EBD042B514A2}" dt="2024-08-02T12:13:21.043" v="2015" actId="26606"/>
          <ac:spMkLst>
            <pc:docMk/>
            <pc:sldMk cId="1204879095" sldId="329"/>
            <ac:spMk id="141" creationId="{5F879AC3-D4CE-493C-ADC7-06205677F4F8}"/>
          </ac:spMkLst>
        </pc:spChg>
        <pc:spChg chg="add del">
          <ac:chgData name="Sanja Saler" userId="5d94baad-2bf6-44ad-8d4f-17a473c9af54" providerId="ADAL" clId="{D496D6BB-AD07-429E-8DB9-EBD042B514A2}" dt="2024-08-02T12:13:21.043" v="2015" actId="26606"/>
          <ac:spMkLst>
            <pc:docMk/>
            <pc:sldMk cId="1204879095" sldId="329"/>
            <ac:spMk id="142" creationId="{736F0DFD-0954-464F-BF12-DD2E6F6E0380}"/>
          </ac:spMkLst>
        </pc:spChg>
        <pc:spChg chg="add del">
          <ac:chgData name="Sanja Saler" userId="5d94baad-2bf6-44ad-8d4f-17a473c9af54" providerId="ADAL" clId="{D496D6BB-AD07-429E-8DB9-EBD042B514A2}" dt="2024-08-02T12:13:27.487" v="2024" actId="26606"/>
          <ac:spMkLst>
            <pc:docMk/>
            <pc:sldMk cId="1204879095" sldId="329"/>
            <ac:spMk id="143" creationId="{01D0AF59-99C3-4251-AB9A-C966C6AD4400}"/>
          </ac:spMkLst>
        </pc:spChg>
        <pc:spChg chg="add del">
          <ac:chgData name="Sanja Saler" userId="5d94baad-2bf6-44ad-8d4f-17a473c9af54" providerId="ADAL" clId="{D496D6BB-AD07-429E-8DB9-EBD042B514A2}" dt="2024-08-02T12:13:27.487" v="2024" actId="26606"/>
          <ac:spMkLst>
            <pc:docMk/>
            <pc:sldMk cId="1204879095" sldId="329"/>
            <ac:spMk id="144" creationId="{1855405F-37A2-4869-9154-F8BE3BECE6C3}"/>
          </ac:spMkLst>
        </pc:spChg>
        <pc:spChg chg="add del">
          <ac:chgData name="Sanja Saler" userId="5d94baad-2bf6-44ad-8d4f-17a473c9af54" providerId="ADAL" clId="{D496D6BB-AD07-429E-8DB9-EBD042B514A2}" dt="2024-08-02T12:15:38.919" v="2090" actId="26606"/>
          <ac:spMkLst>
            <pc:docMk/>
            <pc:sldMk cId="1204879095" sldId="329"/>
            <ac:spMk id="146" creationId="{C3862298-AF85-4572-BED3-52E573EBD410}"/>
          </ac:spMkLst>
        </pc:spChg>
        <pc:spChg chg="add del">
          <ac:chgData name="Sanja Saler" userId="5d94baad-2bf6-44ad-8d4f-17a473c9af54" providerId="ADAL" clId="{D496D6BB-AD07-429E-8DB9-EBD042B514A2}" dt="2024-08-02T12:15:38.919" v="2090" actId="26606"/>
          <ac:spMkLst>
            <pc:docMk/>
            <pc:sldMk cId="1204879095" sldId="329"/>
            <ac:spMk id="147" creationId="{7BE265E6-D012-42B3-A7DE-C8FEED40DBB7}"/>
          </ac:spMkLst>
        </pc:spChg>
        <pc:spChg chg="add del">
          <ac:chgData name="Sanja Saler" userId="5d94baad-2bf6-44ad-8d4f-17a473c9af54" providerId="ADAL" clId="{D496D6BB-AD07-429E-8DB9-EBD042B514A2}" dt="2024-08-02T12:15:38.919" v="2090" actId="26606"/>
          <ac:spMkLst>
            <pc:docMk/>
            <pc:sldMk cId="1204879095" sldId="329"/>
            <ac:spMk id="148" creationId="{6EB9A5AE-0A9C-4EB1-9569-A44D89EFC5BD}"/>
          </ac:spMkLst>
        </pc:spChg>
        <pc:spChg chg="add del">
          <ac:chgData name="Sanja Saler" userId="5d94baad-2bf6-44ad-8d4f-17a473c9af54" providerId="ADAL" clId="{D496D6BB-AD07-429E-8DB9-EBD042B514A2}" dt="2024-08-02T12:48:48.960" v="2683" actId="26606"/>
          <ac:spMkLst>
            <pc:docMk/>
            <pc:sldMk cId="1204879095" sldId="329"/>
            <ac:spMk id="150" creationId="{17718681-A12E-49D6-9925-DD7C68176D61}"/>
          </ac:spMkLst>
        </pc:spChg>
        <pc:spChg chg="add del">
          <ac:chgData name="Sanja Saler" userId="5d94baad-2bf6-44ad-8d4f-17a473c9af54" providerId="ADAL" clId="{D496D6BB-AD07-429E-8DB9-EBD042B514A2}" dt="2024-08-02T12:48:48.960" v="2683" actId="26606"/>
          <ac:spMkLst>
            <pc:docMk/>
            <pc:sldMk cId="1204879095" sldId="329"/>
            <ac:spMk id="151" creationId="{FBD77573-9EF2-4C35-8285-A1CF6FBB0EA5}"/>
          </ac:spMkLst>
        </pc:spChg>
        <pc:spChg chg="add del">
          <ac:chgData name="Sanja Saler" userId="5d94baad-2bf6-44ad-8d4f-17a473c9af54" providerId="ADAL" clId="{D496D6BB-AD07-429E-8DB9-EBD042B514A2}" dt="2024-08-02T12:14:03.712" v="2039" actId="26606"/>
          <ac:spMkLst>
            <pc:docMk/>
            <pc:sldMk cId="1204879095" sldId="329"/>
            <ac:spMk id="153" creationId="{9A002C20-86F6-46B0-8392-A37CAC548C71}"/>
          </ac:spMkLst>
        </pc:spChg>
        <pc:spChg chg="add del">
          <ac:chgData name="Sanja Saler" userId="5d94baad-2bf6-44ad-8d4f-17a473c9af54" providerId="ADAL" clId="{D496D6BB-AD07-429E-8DB9-EBD042B514A2}" dt="2024-08-02T12:16:32.541" v="2109" actId="26606"/>
          <ac:spMkLst>
            <pc:docMk/>
            <pc:sldMk cId="1204879095" sldId="329"/>
            <ac:spMk id="154" creationId="{5D6C15A0-C087-4593-8414-2B4EC1CDC3DE}"/>
          </ac:spMkLst>
        </pc:spChg>
        <pc:spChg chg="add del">
          <ac:chgData name="Sanja Saler" userId="5d94baad-2bf6-44ad-8d4f-17a473c9af54" providerId="ADAL" clId="{D496D6BB-AD07-429E-8DB9-EBD042B514A2}" dt="2024-08-02T12:14:03.712" v="2039" actId="26606"/>
          <ac:spMkLst>
            <pc:docMk/>
            <pc:sldMk cId="1204879095" sldId="329"/>
            <ac:spMk id="155" creationId="{C2972F54-37E5-4215-8174-927CD8DD41A7}"/>
          </ac:spMkLst>
        </pc:spChg>
        <pc:spChg chg="add del">
          <ac:chgData name="Sanja Saler" userId="5d94baad-2bf6-44ad-8d4f-17a473c9af54" providerId="ADAL" clId="{D496D6BB-AD07-429E-8DB9-EBD042B514A2}" dt="2024-08-02T12:16:32.541" v="2109" actId="26606"/>
          <ac:spMkLst>
            <pc:docMk/>
            <pc:sldMk cId="1204879095" sldId="329"/>
            <ac:spMk id="156" creationId="{777A147A-9ED8-46B4-8660-1B3C2AA880B5}"/>
          </ac:spMkLst>
        </pc:spChg>
        <pc:spChg chg="add del">
          <ac:chgData name="Sanja Saler" userId="5d94baad-2bf6-44ad-8d4f-17a473c9af54" providerId="ADAL" clId="{D496D6BB-AD07-429E-8DB9-EBD042B514A2}" dt="2024-08-02T12:14:11.447" v="2042" actId="26606"/>
          <ac:spMkLst>
            <pc:docMk/>
            <pc:sldMk cId="1204879095" sldId="329"/>
            <ac:spMk id="157" creationId="{E3E9CA91-0E2B-49CD-A0F6-2EA79F02FA63}"/>
          </ac:spMkLst>
        </pc:spChg>
        <pc:spChg chg="add del">
          <ac:chgData name="Sanja Saler" userId="5d94baad-2bf6-44ad-8d4f-17a473c9af54" providerId="ADAL" clId="{D496D6BB-AD07-429E-8DB9-EBD042B514A2}" dt="2024-08-02T12:14:11.447" v="2042" actId="26606"/>
          <ac:spMkLst>
            <pc:docMk/>
            <pc:sldMk cId="1204879095" sldId="329"/>
            <ac:spMk id="158" creationId="{593B4D24-F4A8-4141-A20A-E0575D199633}"/>
          </ac:spMkLst>
        </pc:spChg>
        <pc:spChg chg="add del">
          <ac:chgData name="Sanja Saler" userId="5d94baad-2bf6-44ad-8d4f-17a473c9af54" providerId="ADAL" clId="{D496D6BB-AD07-429E-8DB9-EBD042B514A2}" dt="2024-08-02T12:14:11.447" v="2042" actId="26606"/>
          <ac:spMkLst>
            <pc:docMk/>
            <pc:sldMk cId="1204879095" sldId="329"/>
            <ac:spMk id="159" creationId="{D845573F-F83A-4A47-B94A-2E6465F1117D}"/>
          </ac:spMkLst>
        </pc:spChg>
        <pc:spChg chg="add del">
          <ac:chgData name="Sanja Saler" userId="5d94baad-2bf6-44ad-8d4f-17a473c9af54" providerId="ADAL" clId="{D496D6BB-AD07-429E-8DB9-EBD042B514A2}" dt="2024-08-02T12:16:45.167" v="2123" actId="26606"/>
          <ac:spMkLst>
            <pc:docMk/>
            <pc:sldMk cId="1204879095" sldId="329"/>
            <ac:spMk id="160" creationId="{100EDD19-6802-4EC3-95CE-CFFAB042CFD6}"/>
          </ac:spMkLst>
        </pc:spChg>
        <pc:spChg chg="add del">
          <ac:chgData name="Sanja Saler" userId="5d94baad-2bf6-44ad-8d4f-17a473c9af54" providerId="ADAL" clId="{D496D6BB-AD07-429E-8DB9-EBD042B514A2}" dt="2024-08-02T12:14:13.062" v="2045" actId="26606"/>
          <ac:spMkLst>
            <pc:docMk/>
            <pc:sldMk cId="1204879095" sldId="329"/>
            <ac:spMk id="161" creationId="{8B3A2D1A-45FC-4F95-B150-1C13EF2F6D09}"/>
          </ac:spMkLst>
        </pc:spChg>
        <pc:spChg chg="add del">
          <ac:chgData name="Sanja Saler" userId="5d94baad-2bf6-44ad-8d4f-17a473c9af54" providerId="ADAL" clId="{D496D6BB-AD07-429E-8DB9-EBD042B514A2}" dt="2024-08-02T12:14:13.062" v="2045" actId="26606"/>
          <ac:spMkLst>
            <pc:docMk/>
            <pc:sldMk cId="1204879095" sldId="329"/>
            <ac:spMk id="162" creationId="{39C3C864-C625-4883-B868-9A4C470F4DD5}"/>
          </ac:spMkLst>
        </pc:spChg>
        <pc:spChg chg="add del">
          <ac:chgData name="Sanja Saler" userId="5d94baad-2bf6-44ad-8d4f-17a473c9af54" providerId="ADAL" clId="{D496D6BB-AD07-429E-8DB9-EBD042B514A2}" dt="2024-08-02T12:16:45.167" v="2123" actId="26606"/>
          <ac:spMkLst>
            <pc:docMk/>
            <pc:sldMk cId="1204879095" sldId="329"/>
            <ac:spMk id="163" creationId="{DB17E863-922E-4C26-BD64-E8FD41D28661}"/>
          </ac:spMkLst>
        </pc:spChg>
        <pc:spChg chg="add del">
          <ac:chgData name="Sanja Saler" userId="5d94baad-2bf6-44ad-8d4f-17a473c9af54" providerId="ADAL" clId="{D496D6BB-AD07-429E-8DB9-EBD042B514A2}" dt="2024-08-02T12:14:14.128" v="2048" actId="26606"/>
          <ac:spMkLst>
            <pc:docMk/>
            <pc:sldMk cId="1204879095" sldId="329"/>
            <ac:spMk id="164" creationId="{637B2035-1FCB-439A-B421-095E136C7E07}"/>
          </ac:spMkLst>
        </pc:spChg>
        <pc:spChg chg="add del">
          <ac:chgData name="Sanja Saler" userId="5d94baad-2bf6-44ad-8d4f-17a473c9af54" providerId="ADAL" clId="{D496D6BB-AD07-429E-8DB9-EBD042B514A2}" dt="2024-08-02T12:14:14.128" v="2048" actId="26606"/>
          <ac:spMkLst>
            <pc:docMk/>
            <pc:sldMk cId="1204879095" sldId="329"/>
            <ac:spMk id="165" creationId="{B39A1F5A-E57E-4178-8F57-A18DC747E5E1}"/>
          </ac:spMkLst>
        </pc:spChg>
        <pc:spChg chg="add del">
          <ac:chgData name="Sanja Saler" userId="5d94baad-2bf6-44ad-8d4f-17a473c9af54" providerId="ADAL" clId="{D496D6BB-AD07-429E-8DB9-EBD042B514A2}" dt="2024-08-02T12:14:14.128" v="2048" actId="26606"/>
          <ac:spMkLst>
            <pc:docMk/>
            <pc:sldMk cId="1204879095" sldId="329"/>
            <ac:spMk id="166" creationId="{CF93DC6C-1BFD-4414-BF23-471C8831CA04}"/>
          </ac:spMkLst>
        </pc:spChg>
        <pc:spChg chg="add del">
          <ac:chgData name="Sanja Saler" userId="5d94baad-2bf6-44ad-8d4f-17a473c9af54" providerId="ADAL" clId="{D496D6BB-AD07-429E-8DB9-EBD042B514A2}" dt="2024-08-02T12:14:14.128" v="2048" actId="26606"/>
          <ac:spMkLst>
            <pc:docMk/>
            <pc:sldMk cId="1204879095" sldId="329"/>
            <ac:spMk id="167" creationId="{001928A5-13A8-4372-8A77-BCAAE5553E6F}"/>
          </ac:spMkLst>
        </pc:spChg>
        <pc:spChg chg="add">
          <ac:chgData name="Sanja Saler" userId="5d94baad-2bf6-44ad-8d4f-17a473c9af54" providerId="ADAL" clId="{D496D6BB-AD07-429E-8DB9-EBD042B514A2}" dt="2024-08-02T12:48:48.960" v="2683" actId="26606"/>
          <ac:spMkLst>
            <pc:docMk/>
            <pc:sldMk cId="1204879095" sldId="329"/>
            <ac:spMk id="168" creationId="{DBF61EA3-B236-439E-9C0B-340980D56BEE}"/>
          </ac:spMkLst>
        </pc:spChg>
        <pc:spChg chg="add del">
          <ac:chgData name="Sanja Saler" userId="5d94baad-2bf6-44ad-8d4f-17a473c9af54" providerId="ADAL" clId="{D496D6BB-AD07-429E-8DB9-EBD042B514A2}" dt="2024-08-02T12:14:19.055" v="2051" actId="26606"/>
          <ac:spMkLst>
            <pc:docMk/>
            <pc:sldMk cId="1204879095" sldId="329"/>
            <ac:spMk id="169" creationId="{E02239D2-A05D-4A1C-9F06-FBA7FC730E1B}"/>
          </ac:spMkLst>
        </pc:spChg>
        <pc:spChg chg="add del">
          <ac:chgData name="Sanja Saler" userId="5d94baad-2bf6-44ad-8d4f-17a473c9af54" providerId="ADAL" clId="{D496D6BB-AD07-429E-8DB9-EBD042B514A2}" dt="2024-08-02T12:14:19.807" v="2054" actId="26606"/>
          <ac:spMkLst>
            <pc:docMk/>
            <pc:sldMk cId="1204879095" sldId="329"/>
            <ac:spMk id="171" creationId="{593B4D24-F4A8-4141-A20A-E0575D199633}"/>
          </ac:spMkLst>
        </pc:spChg>
        <pc:spChg chg="add del">
          <ac:chgData name="Sanja Saler" userId="5d94baad-2bf6-44ad-8d4f-17a473c9af54" providerId="ADAL" clId="{D496D6BB-AD07-429E-8DB9-EBD042B514A2}" dt="2024-08-02T12:14:19.807" v="2054" actId="26606"/>
          <ac:spMkLst>
            <pc:docMk/>
            <pc:sldMk cId="1204879095" sldId="329"/>
            <ac:spMk id="172" creationId="{D845573F-F83A-4A47-B94A-2E6465F1117D}"/>
          </ac:spMkLst>
        </pc:spChg>
        <pc:spChg chg="add del">
          <ac:chgData name="Sanja Saler" userId="5d94baad-2bf6-44ad-8d4f-17a473c9af54" providerId="ADAL" clId="{D496D6BB-AD07-429E-8DB9-EBD042B514A2}" dt="2024-08-02T12:14:19.807" v="2054" actId="26606"/>
          <ac:spMkLst>
            <pc:docMk/>
            <pc:sldMk cId="1204879095" sldId="329"/>
            <ac:spMk id="173" creationId="{E3E9CA91-0E2B-49CD-A0F6-2EA79F02FA63}"/>
          </ac:spMkLst>
        </pc:spChg>
        <pc:spChg chg="add del">
          <ac:chgData name="Sanja Saler" userId="5d94baad-2bf6-44ad-8d4f-17a473c9af54" providerId="ADAL" clId="{D496D6BB-AD07-429E-8DB9-EBD042B514A2}" dt="2024-08-02T12:14:20.905" v="2057" actId="26606"/>
          <ac:spMkLst>
            <pc:docMk/>
            <pc:sldMk cId="1204879095" sldId="329"/>
            <ac:spMk id="175" creationId="{6F4C891B-62D0-4250-AEB7-0F42BAD78D7D}"/>
          </ac:spMkLst>
        </pc:spChg>
        <pc:spChg chg="add del">
          <ac:chgData name="Sanja Saler" userId="5d94baad-2bf6-44ad-8d4f-17a473c9af54" providerId="ADAL" clId="{D496D6BB-AD07-429E-8DB9-EBD042B514A2}" dt="2024-08-02T12:14:34.758" v="2067" actId="26606"/>
          <ac:spMkLst>
            <pc:docMk/>
            <pc:sldMk cId="1204879095" sldId="329"/>
            <ac:spMk id="177" creationId="{637B2035-1FCB-439A-B421-095E136C7E07}"/>
          </ac:spMkLst>
        </pc:spChg>
        <pc:spChg chg="add del">
          <ac:chgData name="Sanja Saler" userId="5d94baad-2bf6-44ad-8d4f-17a473c9af54" providerId="ADAL" clId="{D496D6BB-AD07-429E-8DB9-EBD042B514A2}" dt="2024-08-02T12:14:34.758" v="2067" actId="26606"/>
          <ac:spMkLst>
            <pc:docMk/>
            <pc:sldMk cId="1204879095" sldId="329"/>
            <ac:spMk id="178" creationId="{B39A1F5A-E57E-4178-8F57-A18DC747E5E1}"/>
          </ac:spMkLst>
        </pc:spChg>
        <pc:spChg chg="add del">
          <ac:chgData name="Sanja Saler" userId="5d94baad-2bf6-44ad-8d4f-17a473c9af54" providerId="ADAL" clId="{D496D6BB-AD07-429E-8DB9-EBD042B514A2}" dt="2024-08-02T12:14:34.758" v="2067" actId="26606"/>
          <ac:spMkLst>
            <pc:docMk/>
            <pc:sldMk cId="1204879095" sldId="329"/>
            <ac:spMk id="179" creationId="{CF93DC6C-1BFD-4414-BF23-471C8831CA04}"/>
          </ac:spMkLst>
        </pc:spChg>
        <pc:spChg chg="add del">
          <ac:chgData name="Sanja Saler" userId="5d94baad-2bf6-44ad-8d4f-17a473c9af54" providerId="ADAL" clId="{D496D6BB-AD07-429E-8DB9-EBD042B514A2}" dt="2024-08-02T12:14:34.758" v="2067" actId="26606"/>
          <ac:spMkLst>
            <pc:docMk/>
            <pc:sldMk cId="1204879095" sldId="329"/>
            <ac:spMk id="180" creationId="{001928A5-13A8-4372-8A77-BCAAE5553E6F}"/>
          </ac:spMkLst>
        </pc:spChg>
        <pc:spChg chg="add">
          <ac:chgData name="Sanja Saler" userId="5d94baad-2bf6-44ad-8d4f-17a473c9af54" providerId="ADAL" clId="{D496D6BB-AD07-429E-8DB9-EBD042B514A2}" dt="2024-08-02T12:48:48.960" v="2683" actId="26606"/>
          <ac:spMkLst>
            <pc:docMk/>
            <pc:sldMk cId="1204879095" sldId="329"/>
            <ac:spMk id="181" creationId="{E659831F-0D9A-4C63-9EBB-8435B85A440F}"/>
          </ac:spMkLst>
        </pc:spChg>
        <pc:spChg chg="add del">
          <ac:chgData name="Sanja Saler" userId="5d94baad-2bf6-44ad-8d4f-17a473c9af54" providerId="ADAL" clId="{D496D6BB-AD07-429E-8DB9-EBD042B514A2}" dt="2024-08-02T12:14:27.903" v="2061" actId="26606"/>
          <ac:spMkLst>
            <pc:docMk/>
            <pc:sldMk cId="1204879095" sldId="329"/>
            <ac:spMk id="185" creationId="{9A002C20-86F6-46B0-8392-A37CAC548C71}"/>
          </ac:spMkLst>
        </pc:spChg>
        <pc:spChg chg="add del">
          <ac:chgData name="Sanja Saler" userId="5d94baad-2bf6-44ad-8d4f-17a473c9af54" providerId="ADAL" clId="{D496D6BB-AD07-429E-8DB9-EBD042B514A2}" dt="2024-08-02T12:14:27.903" v="2061" actId="26606"/>
          <ac:spMkLst>
            <pc:docMk/>
            <pc:sldMk cId="1204879095" sldId="329"/>
            <ac:spMk id="187" creationId="{C2972F54-37E5-4215-8174-927CD8DD41A7}"/>
          </ac:spMkLst>
        </pc:spChg>
        <pc:spChg chg="add del">
          <ac:chgData name="Sanja Saler" userId="5d94baad-2bf6-44ad-8d4f-17a473c9af54" providerId="ADAL" clId="{D496D6BB-AD07-429E-8DB9-EBD042B514A2}" dt="2024-08-02T12:14:29.816" v="2064" actId="26606"/>
          <ac:spMkLst>
            <pc:docMk/>
            <pc:sldMk cId="1204879095" sldId="329"/>
            <ac:spMk id="189" creationId="{8F451A30-466B-4996-9BA5-CD6ABCC6D558}"/>
          </ac:spMkLst>
        </pc:spChg>
        <pc:spChg chg="add del">
          <ac:chgData name="Sanja Saler" userId="5d94baad-2bf6-44ad-8d4f-17a473c9af54" providerId="ADAL" clId="{D496D6BB-AD07-429E-8DB9-EBD042B514A2}" dt="2024-08-02T12:14:29.816" v="2064" actId="26606"/>
          <ac:spMkLst>
            <pc:docMk/>
            <pc:sldMk cId="1204879095" sldId="329"/>
            <ac:spMk id="190" creationId="{9D25F302-27C5-414F-97F8-6EA0A6C028BA}"/>
          </ac:spMkLst>
        </pc:spChg>
        <pc:spChg chg="add del">
          <ac:chgData name="Sanja Saler" userId="5d94baad-2bf6-44ad-8d4f-17a473c9af54" providerId="ADAL" clId="{D496D6BB-AD07-429E-8DB9-EBD042B514A2}" dt="2024-08-02T12:14:29.816" v="2064" actId="26606"/>
          <ac:spMkLst>
            <pc:docMk/>
            <pc:sldMk cId="1204879095" sldId="329"/>
            <ac:spMk id="191" creationId="{830A36F8-48C2-4842-A87B-8CE8DF4E7FD2}"/>
          </ac:spMkLst>
        </pc:spChg>
        <pc:spChg chg="add del">
          <ac:chgData name="Sanja Saler" userId="5d94baad-2bf6-44ad-8d4f-17a473c9af54" providerId="ADAL" clId="{D496D6BB-AD07-429E-8DB9-EBD042B514A2}" dt="2024-08-02T12:14:34.445" v="2066" actId="26606"/>
          <ac:spMkLst>
            <pc:docMk/>
            <pc:sldMk cId="1204879095" sldId="329"/>
            <ac:spMk id="193" creationId="{E02239D2-A05D-4A1C-9F06-FBA7FC730E1B}"/>
          </ac:spMkLst>
        </pc:spChg>
        <pc:grpChg chg="add del">
          <ac:chgData name="Sanja Saler" userId="5d94baad-2bf6-44ad-8d4f-17a473c9af54" providerId="ADAL" clId="{D496D6BB-AD07-429E-8DB9-EBD042B514A2}" dt="2024-08-02T12:10:33.297" v="1925" actId="26606"/>
          <ac:grpSpMkLst>
            <pc:docMk/>
            <pc:sldMk cId="1204879095" sldId="329"/>
            <ac:grpSpMk id="43" creationId="{15575A9B-DBF3-42FB-B0CA-CF2CC74D4552}"/>
          </ac:grpSpMkLst>
        </pc:grpChg>
        <pc:grpChg chg="add del">
          <ac:chgData name="Sanja Saler" userId="5d94baad-2bf6-44ad-8d4f-17a473c9af54" providerId="ADAL" clId="{D496D6BB-AD07-429E-8DB9-EBD042B514A2}" dt="2024-08-02T12:10:36.373" v="1930" actId="26606"/>
          <ac:grpSpMkLst>
            <pc:docMk/>
            <pc:sldMk cId="1204879095" sldId="329"/>
            <ac:grpSpMk id="52" creationId="{7D2D829D-2830-5F07-E40B-C351944AB1E1}"/>
          </ac:grpSpMkLst>
        </pc:grpChg>
        <pc:grpChg chg="add del">
          <ac:chgData name="Sanja Saler" userId="5d94baad-2bf6-44ad-8d4f-17a473c9af54" providerId="ADAL" clId="{D496D6BB-AD07-429E-8DB9-EBD042B514A2}" dt="2024-08-02T12:10:52.597" v="1946" actId="26606"/>
          <ac:grpSpMkLst>
            <pc:docMk/>
            <pc:sldMk cId="1204879095" sldId="329"/>
            <ac:grpSpMk id="84" creationId="{15575A9B-DBF3-42FB-B0CA-CF2CC74D4552}"/>
          </ac:grpSpMkLst>
        </pc:grpChg>
        <pc:grpChg chg="add del">
          <ac:chgData name="Sanja Saler" userId="5d94baad-2bf6-44ad-8d4f-17a473c9af54" providerId="ADAL" clId="{D496D6BB-AD07-429E-8DB9-EBD042B514A2}" dt="2024-08-02T12:11:21.967" v="1959" actId="26606"/>
          <ac:grpSpMkLst>
            <pc:docMk/>
            <pc:sldMk cId="1204879095" sldId="329"/>
            <ac:grpSpMk id="95" creationId="{2FB6FA19-CDFD-4139-9F54-9FB78EB54FCF}"/>
          </ac:grpSpMkLst>
        </pc:grpChg>
        <pc:grpChg chg="add del">
          <ac:chgData name="Sanja Saler" userId="5d94baad-2bf6-44ad-8d4f-17a473c9af54" providerId="ADAL" clId="{D496D6BB-AD07-429E-8DB9-EBD042B514A2}" dt="2024-08-02T12:13:26.310" v="2021" actId="26606"/>
          <ac:grpSpMkLst>
            <pc:docMk/>
            <pc:sldMk cId="1204879095" sldId="329"/>
            <ac:grpSpMk id="132" creationId="{DB88BD78-87E1-424D-B479-C37D8E41B12E}"/>
          </ac:grpSpMkLst>
        </pc:grpChg>
        <pc:grpChg chg="add">
          <ac:chgData name="Sanja Saler" userId="5d94baad-2bf6-44ad-8d4f-17a473c9af54" providerId="ADAL" clId="{D496D6BB-AD07-429E-8DB9-EBD042B514A2}" dt="2024-08-02T12:48:48.960" v="2683" actId="26606"/>
          <ac:grpSpMkLst>
            <pc:docMk/>
            <pc:sldMk cId="1204879095" sldId="329"/>
            <ac:grpSpMk id="170" creationId="{28FAF094-D087-493F-8DF9-A486C2D6BBAA}"/>
          </ac:grpSpMkLst>
        </pc:grpChg>
        <pc:picChg chg="mod ord">
          <ac:chgData name="Sanja Saler" userId="5d94baad-2bf6-44ad-8d4f-17a473c9af54" providerId="ADAL" clId="{D496D6BB-AD07-429E-8DB9-EBD042B514A2}" dt="2024-08-02T12:15:14.635" v="2081" actId="1076"/>
          <ac:picMkLst>
            <pc:docMk/>
            <pc:sldMk cId="1204879095" sldId="329"/>
            <ac:picMk id="9" creationId="{00000000-0000-0000-0000-000000000000}"/>
          </ac:picMkLst>
        </pc:picChg>
        <pc:cxnChg chg="add del">
          <ac:chgData name="Sanja Saler" userId="5d94baad-2bf6-44ad-8d4f-17a473c9af54" providerId="ADAL" clId="{D496D6BB-AD07-429E-8DB9-EBD042B514A2}" dt="2024-08-02T12:10:33.297" v="1925" actId="26606"/>
          <ac:cxnSpMkLst>
            <pc:docMk/>
            <pc:sldMk cId="1204879095" sldId="329"/>
            <ac:cxnSpMk id="41" creationId="{C49DA8F6-BCC1-4447-B54C-57856834B94B}"/>
          </ac:cxnSpMkLst>
        </pc:cxnChg>
        <pc:cxnChg chg="add del">
          <ac:chgData name="Sanja Saler" userId="5d94baad-2bf6-44ad-8d4f-17a473c9af54" providerId="ADAL" clId="{D496D6BB-AD07-429E-8DB9-EBD042B514A2}" dt="2024-08-02T12:10:52.597" v="1946" actId="26606"/>
          <ac:cxnSpMkLst>
            <pc:docMk/>
            <pc:sldMk cId="1204879095" sldId="329"/>
            <ac:cxnSpMk id="83" creationId="{C49DA8F6-BCC1-4447-B54C-57856834B94B}"/>
          </ac:cxnSpMkLst>
        </pc:cxnChg>
      </pc:sldChg>
      <pc:sldChg chg="addSp delSp modSp add mod">
        <pc:chgData name="Sanja Saler" userId="5d94baad-2bf6-44ad-8d4f-17a473c9af54" providerId="ADAL" clId="{D496D6BB-AD07-429E-8DB9-EBD042B514A2}" dt="2024-08-02T12:48:27.667" v="2682" actId="1076"/>
        <pc:sldMkLst>
          <pc:docMk/>
          <pc:sldMk cId="2147780843" sldId="330"/>
        </pc:sldMkLst>
        <pc:spChg chg="mod ord">
          <ac:chgData name="Sanja Saler" userId="5d94baad-2bf6-44ad-8d4f-17a473c9af54" providerId="ADAL" clId="{D496D6BB-AD07-429E-8DB9-EBD042B514A2}" dt="2024-08-02T12:48:21.813" v="2680" actId="26606"/>
          <ac:spMkLst>
            <pc:docMk/>
            <pc:sldMk cId="2147780843" sldId="330"/>
            <ac:spMk id="24" creationId="{F2CD88E0-4540-2225-C775-989AB32E4DF1}"/>
          </ac:spMkLst>
        </pc:spChg>
        <pc:spChg chg="del">
          <ac:chgData name="Sanja Saler" userId="5d94baad-2bf6-44ad-8d4f-17a473c9af54" providerId="ADAL" clId="{D496D6BB-AD07-429E-8DB9-EBD042B514A2}" dt="2024-08-02T12:48:21.813" v="2680" actId="26606"/>
          <ac:spMkLst>
            <pc:docMk/>
            <pc:sldMk cId="2147780843" sldId="330"/>
            <ac:spMk id="30" creationId="{352BEC0E-22F8-46D0-9632-375DB541B06C}"/>
          </ac:spMkLst>
        </pc:spChg>
        <pc:spChg chg="del">
          <ac:chgData name="Sanja Saler" userId="5d94baad-2bf6-44ad-8d4f-17a473c9af54" providerId="ADAL" clId="{D496D6BB-AD07-429E-8DB9-EBD042B514A2}" dt="2024-08-02T12:48:21.813" v="2680" actId="26606"/>
          <ac:spMkLst>
            <pc:docMk/>
            <pc:sldMk cId="2147780843" sldId="330"/>
            <ac:spMk id="32" creationId="{3FCFB1DE-0B7E-48CC-BA90-B2AB0889F9D6}"/>
          </ac:spMkLst>
        </pc:spChg>
        <pc:spChg chg="add">
          <ac:chgData name="Sanja Saler" userId="5d94baad-2bf6-44ad-8d4f-17a473c9af54" providerId="ADAL" clId="{D496D6BB-AD07-429E-8DB9-EBD042B514A2}" dt="2024-08-02T12:48:21.813" v="2680" actId="26606"/>
          <ac:spMkLst>
            <pc:docMk/>
            <pc:sldMk cId="2147780843" sldId="330"/>
            <ac:spMk id="37" creationId="{7CBD15B8-0BC9-4CCF-A526-A1E45F6F7ECD}"/>
          </ac:spMkLst>
        </pc:spChg>
        <pc:spChg chg="add">
          <ac:chgData name="Sanja Saler" userId="5d94baad-2bf6-44ad-8d4f-17a473c9af54" providerId="ADAL" clId="{D496D6BB-AD07-429E-8DB9-EBD042B514A2}" dt="2024-08-02T12:48:21.813" v="2680" actId="26606"/>
          <ac:spMkLst>
            <pc:docMk/>
            <pc:sldMk cId="2147780843" sldId="330"/>
            <ac:spMk id="39" creationId="{90464369-70FA-42AF-948F-80664CA7BFE5}"/>
          </ac:spMkLst>
        </pc:spChg>
        <pc:spChg chg="add">
          <ac:chgData name="Sanja Saler" userId="5d94baad-2bf6-44ad-8d4f-17a473c9af54" providerId="ADAL" clId="{D496D6BB-AD07-429E-8DB9-EBD042B514A2}" dt="2024-08-02T12:48:21.813" v="2680" actId="26606"/>
          <ac:spMkLst>
            <pc:docMk/>
            <pc:sldMk cId="2147780843" sldId="330"/>
            <ac:spMk id="41" creationId="{CC552A98-EF7D-4D42-AB69-066B786AB55B}"/>
          </ac:spMkLst>
        </pc:spChg>
        <pc:spChg chg="add">
          <ac:chgData name="Sanja Saler" userId="5d94baad-2bf6-44ad-8d4f-17a473c9af54" providerId="ADAL" clId="{D496D6BB-AD07-429E-8DB9-EBD042B514A2}" dt="2024-08-02T12:48:21.813" v="2680" actId="26606"/>
          <ac:spMkLst>
            <pc:docMk/>
            <pc:sldMk cId="2147780843" sldId="330"/>
            <ac:spMk id="43" creationId="{A648176E-454C-437C-B0FC-9B82FCF32B24}"/>
          </ac:spMkLst>
        </pc:spChg>
        <pc:spChg chg="add">
          <ac:chgData name="Sanja Saler" userId="5d94baad-2bf6-44ad-8d4f-17a473c9af54" providerId="ADAL" clId="{D496D6BB-AD07-429E-8DB9-EBD042B514A2}" dt="2024-08-02T12:48:21.813" v="2680" actId="26606"/>
          <ac:spMkLst>
            <pc:docMk/>
            <pc:sldMk cId="2147780843" sldId="330"/>
            <ac:spMk id="45" creationId="{A6604B49-AD5C-4590-B051-06C8222ECD99}"/>
          </ac:spMkLst>
        </pc:spChg>
        <pc:spChg chg="add">
          <ac:chgData name="Sanja Saler" userId="5d94baad-2bf6-44ad-8d4f-17a473c9af54" providerId="ADAL" clId="{D496D6BB-AD07-429E-8DB9-EBD042B514A2}" dt="2024-08-02T12:48:21.813" v="2680" actId="26606"/>
          <ac:spMkLst>
            <pc:docMk/>
            <pc:sldMk cId="2147780843" sldId="330"/>
            <ac:spMk id="47" creationId="{CD6F001B-9B1B-4EC4-9A93-3773EBC951C5}"/>
          </ac:spMkLst>
        </pc:spChg>
        <pc:picChg chg="mod">
          <ac:chgData name="Sanja Saler" userId="5d94baad-2bf6-44ad-8d4f-17a473c9af54" providerId="ADAL" clId="{D496D6BB-AD07-429E-8DB9-EBD042B514A2}" dt="2024-08-02T12:48:27.667" v="2682" actId="1076"/>
          <ac:picMkLst>
            <pc:docMk/>
            <pc:sldMk cId="2147780843" sldId="330"/>
            <ac:picMk id="9" creationId="{00000000-0000-0000-0000-000000000000}"/>
          </ac:picMkLst>
        </pc:picChg>
        <pc:picChg chg="mod">
          <ac:chgData name="Sanja Saler" userId="5d94baad-2bf6-44ad-8d4f-17a473c9af54" providerId="ADAL" clId="{D496D6BB-AD07-429E-8DB9-EBD042B514A2}" dt="2024-08-02T12:48:21.813" v="2680" actId="26606"/>
          <ac:picMkLst>
            <pc:docMk/>
            <pc:sldMk cId="2147780843" sldId="330"/>
            <ac:picMk id="25" creationId="{3E3987DA-0BAE-0C39-E360-60841C12EE14}"/>
          </ac:picMkLst>
        </pc:picChg>
      </pc:sldChg>
      <pc:sldChg chg="add del">
        <pc:chgData name="Sanja Saler" userId="5d94baad-2bf6-44ad-8d4f-17a473c9af54" providerId="ADAL" clId="{D496D6BB-AD07-429E-8DB9-EBD042B514A2}" dt="2024-08-02T13:03:50.517" v="2980" actId="47"/>
        <pc:sldMkLst>
          <pc:docMk/>
          <pc:sldMk cId="3724702959" sldId="331"/>
        </pc:sldMkLst>
      </pc:sldChg>
      <pc:sldChg chg="addSp delSp modSp add del mod ord">
        <pc:chgData name="Sanja Saler" userId="5d94baad-2bf6-44ad-8d4f-17a473c9af54" providerId="ADAL" clId="{D496D6BB-AD07-429E-8DB9-EBD042B514A2}" dt="2024-08-02T12:40:52.356" v="2584" actId="47"/>
        <pc:sldMkLst>
          <pc:docMk/>
          <pc:sldMk cId="2732437283" sldId="332"/>
        </pc:sldMkLst>
        <pc:spChg chg="del">
          <ac:chgData name="Sanja Saler" userId="5d94baad-2bf6-44ad-8d4f-17a473c9af54" providerId="ADAL" clId="{D496D6BB-AD07-429E-8DB9-EBD042B514A2}" dt="2024-08-02T12:35:52.117" v="2491" actId="478"/>
          <ac:spMkLst>
            <pc:docMk/>
            <pc:sldMk cId="2732437283" sldId="332"/>
            <ac:spMk id="2" creationId="{396772FD-AD86-5C4E-B39B-A3C1F3264C74}"/>
          </ac:spMkLst>
        </pc:spChg>
        <pc:spChg chg="del">
          <ac:chgData name="Sanja Saler" userId="5d94baad-2bf6-44ad-8d4f-17a473c9af54" providerId="ADAL" clId="{D496D6BB-AD07-429E-8DB9-EBD042B514A2}" dt="2024-08-02T12:35:52.982" v="2492" actId="478"/>
          <ac:spMkLst>
            <pc:docMk/>
            <pc:sldMk cId="2732437283" sldId="332"/>
            <ac:spMk id="3" creationId="{5562A773-E972-254A-93AF-25E83E9ACAE3}"/>
          </ac:spMkLst>
        </pc:spChg>
        <pc:spChg chg="add mod">
          <ac:chgData name="Sanja Saler" userId="5d94baad-2bf6-44ad-8d4f-17a473c9af54" providerId="ADAL" clId="{D496D6BB-AD07-429E-8DB9-EBD042B514A2}" dt="2024-08-02T12:35:58.188" v="2493"/>
          <ac:spMkLst>
            <pc:docMk/>
            <pc:sldMk cId="2732437283" sldId="332"/>
            <ac:spMk id="4" creationId="{282BDF39-DA3F-76A9-5CF1-9154A68B2E80}"/>
          </ac:spMkLst>
        </pc:spChg>
        <pc:spChg chg="del">
          <ac:chgData name="Sanja Saler" userId="5d94baad-2bf6-44ad-8d4f-17a473c9af54" providerId="ADAL" clId="{D496D6BB-AD07-429E-8DB9-EBD042B514A2}" dt="2024-08-02T12:35:51.206" v="2490" actId="478"/>
          <ac:spMkLst>
            <pc:docMk/>
            <pc:sldMk cId="2732437283" sldId="332"/>
            <ac:spMk id="8" creationId="{00000000-0000-0000-0000-000000000000}"/>
          </ac:spMkLst>
        </pc:spChg>
        <pc:spChg chg="del">
          <ac:chgData name="Sanja Saler" userId="5d94baad-2bf6-44ad-8d4f-17a473c9af54" providerId="ADAL" clId="{D496D6BB-AD07-429E-8DB9-EBD042B514A2}" dt="2024-08-02T12:35:49.916" v="2489" actId="478"/>
          <ac:spMkLst>
            <pc:docMk/>
            <pc:sldMk cId="2732437283" sldId="332"/>
            <ac:spMk id="9" creationId="{3EB2ACF7-C3FA-46EF-BF26-69227B605C21}"/>
          </ac:spMkLst>
        </pc:spChg>
        <pc:spChg chg="add mod">
          <ac:chgData name="Sanja Saler" userId="5d94baad-2bf6-44ad-8d4f-17a473c9af54" providerId="ADAL" clId="{D496D6BB-AD07-429E-8DB9-EBD042B514A2}" dt="2024-08-02T12:36:49.991" v="2522" actId="6549"/>
          <ac:spMkLst>
            <pc:docMk/>
            <pc:sldMk cId="2732437283" sldId="332"/>
            <ac:spMk id="10" creationId="{11765887-9AE3-657E-437E-BE9A489AFAEF}"/>
          </ac:spMkLst>
        </pc:spChg>
        <pc:spChg chg="add mod">
          <ac:chgData name="Sanja Saler" userId="5d94baad-2bf6-44ad-8d4f-17a473c9af54" providerId="ADAL" clId="{D496D6BB-AD07-429E-8DB9-EBD042B514A2}" dt="2024-08-02T12:36:41.420" v="2521" actId="1076"/>
          <ac:spMkLst>
            <pc:docMk/>
            <pc:sldMk cId="2732437283" sldId="332"/>
            <ac:spMk id="12" creationId="{9555C0ED-9ED1-3DC3-E63F-CF8275BF0590}"/>
          </ac:spMkLst>
        </pc:spChg>
        <pc:spChg chg="add mod">
          <ac:chgData name="Sanja Saler" userId="5d94baad-2bf6-44ad-8d4f-17a473c9af54" providerId="ADAL" clId="{D496D6BB-AD07-429E-8DB9-EBD042B514A2}" dt="2024-08-02T12:37:02.257" v="2524" actId="1076"/>
          <ac:spMkLst>
            <pc:docMk/>
            <pc:sldMk cId="2732437283" sldId="332"/>
            <ac:spMk id="13" creationId="{668373A6-5C6C-D716-5441-2B8C545315F3}"/>
          </ac:spMkLst>
        </pc:spChg>
        <pc:spChg chg="add mod">
          <ac:chgData name="Sanja Saler" userId="5d94baad-2bf6-44ad-8d4f-17a473c9af54" providerId="ADAL" clId="{D496D6BB-AD07-429E-8DB9-EBD042B514A2}" dt="2024-08-02T12:37:44.591" v="2536" actId="1076"/>
          <ac:spMkLst>
            <pc:docMk/>
            <pc:sldMk cId="2732437283" sldId="332"/>
            <ac:spMk id="14" creationId="{FF5BA357-4B41-1120-1F1C-C24B5B08219D}"/>
          </ac:spMkLst>
        </pc:spChg>
        <pc:spChg chg="add mod">
          <ac:chgData name="Sanja Saler" userId="5d94baad-2bf6-44ad-8d4f-17a473c9af54" providerId="ADAL" clId="{D496D6BB-AD07-429E-8DB9-EBD042B514A2}" dt="2024-08-02T12:37:23.586" v="2531" actId="1076"/>
          <ac:spMkLst>
            <pc:docMk/>
            <pc:sldMk cId="2732437283" sldId="332"/>
            <ac:spMk id="15" creationId="{B9288382-DD9A-7C07-CBFB-194604176F7E}"/>
          </ac:spMkLst>
        </pc:spChg>
        <pc:spChg chg="add mod">
          <ac:chgData name="Sanja Saler" userId="5d94baad-2bf6-44ad-8d4f-17a473c9af54" providerId="ADAL" clId="{D496D6BB-AD07-429E-8DB9-EBD042B514A2}" dt="2024-08-02T12:37:21.558" v="2530" actId="1076"/>
          <ac:spMkLst>
            <pc:docMk/>
            <pc:sldMk cId="2732437283" sldId="332"/>
            <ac:spMk id="16" creationId="{440EAEAF-658F-17DC-CC54-D626787AADD8}"/>
          </ac:spMkLst>
        </pc:spChg>
        <pc:spChg chg="add del mod">
          <ac:chgData name="Sanja Saler" userId="5d94baad-2bf6-44ad-8d4f-17a473c9af54" providerId="ADAL" clId="{D496D6BB-AD07-429E-8DB9-EBD042B514A2}" dt="2024-08-02T12:38:53.476" v="2549" actId="21"/>
          <ac:spMkLst>
            <pc:docMk/>
            <pc:sldMk cId="2732437283" sldId="332"/>
            <ac:spMk id="17" creationId="{F8561AFE-8EED-9604-948B-B9B0504CE309}"/>
          </ac:spMkLst>
        </pc:spChg>
        <pc:spChg chg="add del mod">
          <ac:chgData name="Sanja Saler" userId="5d94baad-2bf6-44ad-8d4f-17a473c9af54" providerId="ADAL" clId="{D496D6BB-AD07-429E-8DB9-EBD042B514A2}" dt="2024-08-02T12:39:01.836" v="2552" actId="21"/>
          <ac:spMkLst>
            <pc:docMk/>
            <pc:sldMk cId="2732437283" sldId="332"/>
            <ac:spMk id="18" creationId="{93E7838B-2C45-9F3C-1AC3-9A6C7BCE0E71}"/>
          </ac:spMkLst>
        </pc:spChg>
        <pc:spChg chg="add del mod">
          <ac:chgData name="Sanja Saler" userId="5d94baad-2bf6-44ad-8d4f-17a473c9af54" providerId="ADAL" clId="{D496D6BB-AD07-429E-8DB9-EBD042B514A2}" dt="2024-08-02T12:40:09.824" v="2571" actId="21"/>
          <ac:spMkLst>
            <pc:docMk/>
            <pc:sldMk cId="2732437283" sldId="332"/>
            <ac:spMk id="20" creationId="{86FC2B7F-34B8-9880-5172-4C7584083F3E}"/>
          </ac:spMkLst>
        </pc:spChg>
      </pc:sldChg>
      <pc:sldChg chg="addSp delSp modSp add mod ord">
        <pc:chgData name="Sanja Saler" userId="5d94baad-2bf6-44ad-8d4f-17a473c9af54" providerId="ADAL" clId="{D496D6BB-AD07-429E-8DB9-EBD042B514A2}" dt="2024-08-02T12:41:45.787" v="2598" actId="1076"/>
        <pc:sldMkLst>
          <pc:docMk/>
          <pc:sldMk cId="578474105" sldId="333"/>
        </pc:sldMkLst>
        <pc:spChg chg="del">
          <ac:chgData name="Sanja Saler" userId="5d94baad-2bf6-44ad-8d4f-17a473c9af54" providerId="ADAL" clId="{D496D6BB-AD07-429E-8DB9-EBD042B514A2}" dt="2024-08-02T12:38:41.483" v="2546" actId="478"/>
          <ac:spMkLst>
            <pc:docMk/>
            <pc:sldMk cId="578474105" sldId="333"/>
            <ac:spMk id="4" creationId="{3BAE587F-7FAB-4FCA-9B81-0FC492E29C49}"/>
          </ac:spMkLst>
        </pc:spChg>
        <pc:spChg chg="add mod">
          <ac:chgData name="Sanja Saler" userId="5d94baad-2bf6-44ad-8d4f-17a473c9af54" providerId="ADAL" clId="{D496D6BB-AD07-429E-8DB9-EBD042B514A2}" dt="2024-08-02T12:40:16.788" v="2574" actId="1076"/>
          <ac:spMkLst>
            <pc:docMk/>
            <pc:sldMk cId="578474105" sldId="333"/>
            <ac:spMk id="5" creationId="{A6D056DE-A94D-4E1B-893C-070D0E0B4498}"/>
          </ac:spMkLst>
        </pc:spChg>
        <pc:spChg chg="add mod">
          <ac:chgData name="Sanja Saler" userId="5d94baad-2bf6-44ad-8d4f-17a473c9af54" providerId="ADAL" clId="{D496D6BB-AD07-429E-8DB9-EBD042B514A2}" dt="2024-08-02T12:39:17.877" v="2557" actId="1076"/>
          <ac:spMkLst>
            <pc:docMk/>
            <pc:sldMk cId="578474105" sldId="333"/>
            <ac:spMk id="6" creationId="{A68746DA-9294-1985-085C-4D68EFD8AC9D}"/>
          </ac:spMkLst>
        </pc:spChg>
        <pc:spChg chg="del">
          <ac:chgData name="Sanja Saler" userId="5d94baad-2bf6-44ad-8d4f-17a473c9af54" providerId="ADAL" clId="{D496D6BB-AD07-429E-8DB9-EBD042B514A2}" dt="2024-08-02T12:38:43.899" v="2547" actId="478"/>
          <ac:spMkLst>
            <pc:docMk/>
            <pc:sldMk cId="578474105" sldId="333"/>
            <ac:spMk id="7" creationId="{D6068924-E045-5942-8DC0-10B2D482144B}"/>
          </ac:spMkLst>
        </pc:spChg>
        <pc:spChg chg="add mod">
          <ac:chgData name="Sanja Saler" userId="5d94baad-2bf6-44ad-8d4f-17a473c9af54" providerId="ADAL" clId="{D496D6BB-AD07-429E-8DB9-EBD042B514A2}" dt="2024-08-02T12:39:33.588" v="2561" actId="1076"/>
          <ac:spMkLst>
            <pc:docMk/>
            <pc:sldMk cId="578474105" sldId="333"/>
            <ac:spMk id="8" creationId="{120348DA-F18A-8EDD-B95C-C5DA72AE8EEA}"/>
          </ac:spMkLst>
        </pc:spChg>
        <pc:spChg chg="add mod">
          <ac:chgData name="Sanja Saler" userId="5d94baad-2bf6-44ad-8d4f-17a473c9af54" providerId="ADAL" clId="{D496D6BB-AD07-429E-8DB9-EBD042B514A2}" dt="2024-08-02T12:39:38.562" v="2563" actId="1076"/>
          <ac:spMkLst>
            <pc:docMk/>
            <pc:sldMk cId="578474105" sldId="333"/>
            <ac:spMk id="9" creationId="{553DF80C-37FB-2B18-4B35-4F69A6FE91BC}"/>
          </ac:spMkLst>
        </pc:spChg>
        <pc:spChg chg="add mod">
          <ac:chgData name="Sanja Saler" userId="5d94baad-2bf6-44ad-8d4f-17a473c9af54" providerId="ADAL" clId="{D496D6BB-AD07-429E-8DB9-EBD042B514A2}" dt="2024-08-02T12:39:42.242" v="2565" actId="1076"/>
          <ac:spMkLst>
            <pc:docMk/>
            <pc:sldMk cId="578474105" sldId="333"/>
            <ac:spMk id="10" creationId="{761CD7A2-3956-3994-BCC0-E32D1A2ECBBD}"/>
          </ac:spMkLst>
        </pc:spChg>
        <pc:spChg chg="add mod">
          <ac:chgData name="Sanja Saler" userId="5d94baad-2bf6-44ad-8d4f-17a473c9af54" providerId="ADAL" clId="{D496D6BB-AD07-429E-8DB9-EBD042B514A2}" dt="2024-08-02T12:39:46.555" v="2567" actId="1076"/>
          <ac:spMkLst>
            <pc:docMk/>
            <pc:sldMk cId="578474105" sldId="333"/>
            <ac:spMk id="11" creationId="{0D4DFD7D-8916-0C1F-091A-4BE4EF483E23}"/>
          </ac:spMkLst>
        </pc:spChg>
        <pc:spChg chg="add mod">
          <ac:chgData name="Sanja Saler" userId="5d94baad-2bf6-44ad-8d4f-17a473c9af54" providerId="ADAL" clId="{D496D6BB-AD07-429E-8DB9-EBD042B514A2}" dt="2024-08-02T12:40:29.615" v="2578" actId="1076"/>
          <ac:spMkLst>
            <pc:docMk/>
            <pc:sldMk cId="578474105" sldId="333"/>
            <ac:spMk id="13" creationId="{3D7667A6-FA7B-201C-4AB0-2E0CC9BF930A}"/>
          </ac:spMkLst>
        </pc:spChg>
        <pc:spChg chg="add mod">
          <ac:chgData name="Sanja Saler" userId="5d94baad-2bf6-44ad-8d4f-17a473c9af54" providerId="ADAL" clId="{D496D6BB-AD07-429E-8DB9-EBD042B514A2}" dt="2024-08-02T12:41:27.333" v="2592" actId="1076"/>
          <ac:spMkLst>
            <pc:docMk/>
            <pc:sldMk cId="578474105" sldId="333"/>
            <ac:spMk id="14" creationId="{2BF81726-9FB7-ED45-9FA4-9252474D9208}"/>
          </ac:spMkLst>
        </pc:spChg>
        <pc:spChg chg="add mod">
          <ac:chgData name="Sanja Saler" userId="5d94baad-2bf6-44ad-8d4f-17a473c9af54" providerId="ADAL" clId="{D496D6BB-AD07-429E-8DB9-EBD042B514A2}" dt="2024-08-02T12:39:23.154" v="2559" actId="1076"/>
          <ac:spMkLst>
            <pc:docMk/>
            <pc:sldMk cId="578474105" sldId="333"/>
            <ac:spMk id="17" creationId="{F8561AFE-8EED-9604-948B-B9B0504CE309}"/>
          </ac:spMkLst>
        </pc:spChg>
        <pc:spChg chg="add mod">
          <ac:chgData name="Sanja Saler" userId="5d94baad-2bf6-44ad-8d4f-17a473c9af54" providerId="ADAL" clId="{D496D6BB-AD07-429E-8DB9-EBD042B514A2}" dt="2024-08-02T12:39:20.355" v="2558" actId="1076"/>
          <ac:spMkLst>
            <pc:docMk/>
            <pc:sldMk cId="578474105" sldId="333"/>
            <ac:spMk id="18" creationId="{93E7838B-2C45-9F3C-1AC3-9A6C7BCE0E71}"/>
          </ac:spMkLst>
        </pc:spChg>
        <pc:spChg chg="add mod">
          <ac:chgData name="Sanja Saler" userId="5d94baad-2bf6-44ad-8d4f-17a473c9af54" providerId="ADAL" clId="{D496D6BB-AD07-429E-8DB9-EBD042B514A2}" dt="2024-08-02T12:40:14.266" v="2573" actId="1076"/>
          <ac:spMkLst>
            <pc:docMk/>
            <pc:sldMk cId="578474105" sldId="333"/>
            <ac:spMk id="20" creationId="{86FC2B7F-34B8-9880-5172-4C7584083F3E}"/>
          </ac:spMkLst>
        </pc:spChg>
        <pc:spChg chg="add mod">
          <ac:chgData name="Sanja Saler" userId="5d94baad-2bf6-44ad-8d4f-17a473c9af54" providerId="ADAL" clId="{D496D6BB-AD07-429E-8DB9-EBD042B514A2}" dt="2024-08-02T12:41:06.563" v="2588" actId="6549"/>
          <ac:spMkLst>
            <pc:docMk/>
            <pc:sldMk cId="578474105" sldId="333"/>
            <ac:spMk id="26" creationId="{B1939FC5-BD74-4E45-A4CA-EE6C8665995F}"/>
          </ac:spMkLst>
        </pc:spChg>
        <pc:spChg chg="add mod">
          <ac:chgData name="Sanja Saler" userId="5d94baad-2bf6-44ad-8d4f-17a473c9af54" providerId="ADAL" clId="{D496D6BB-AD07-429E-8DB9-EBD042B514A2}" dt="2024-08-02T12:40:28.060" v="2577" actId="1076"/>
          <ac:spMkLst>
            <pc:docMk/>
            <pc:sldMk cId="578474105" sldId="333"/>
            <ac:spMk id="30" creationId="{706EDA64-1351-0546-A655-0B8B83617FB6}"/>
          </ac:spMkLst>
        </pc:spChg>
        <pc:spChg chg="add mod">
          <ac:chgData name="Sanja Saler" userId="5d94baad-2bf6-44ad-8d4f-17a473c9af54" providerId="ADAL" clId="{D496D6BB-AD07-429E-8DB9-EBD042B514A2}" dt="2024-08-02T12:41:37.048" v="2595" actId="1076"/>
          <ac:spMkLst>
            <pc:docMk/>
            <pc:sldMk cId="578474105" sldId="333"/>
            <ac:spMk id="31" creationId="{E30ACFE6-0BAD-DA4F-83DF-DF7F5E5DA8AC}"/>
          </ac:spMkLst>
        </pc:spChg>
        <pc:spChg chg="add mod">
          <ac:chgData name="Sanja Saler" userId="5d94baad-2bf6-44ad-8d4f-17a473c9af54" providerId="ADAL" clId="{D496D6BB-AD07-429E-8DB9-EBD042B514A2}" dt="2024-08-02T12:40:47.945" v="2583" actId="1076"/>
          <ac:spMkLst>
            <pc:docMk/>
            <pc:sldMk cId="578474105" sldId="333"/>
            <ac:spMk id="35" creationId="{193A777B-B0CB-7A43-B991-902DDC153294}"/>
          </ac:spMkLst>
        </pc:spChg>
        <pc:spChg chg="add mod">
          <ac:chgData name="Sanja Saler" userId="5d94baad-2bf6-44ad-8d4f-17a473c9af54" providerId="ADAL" clId="{D496D6BB-AD07-429E-8DB9-EBD042B514A2}" dt="2024-08-02T12:41:45.787" v="2598" actId="1076"/>
          <ac:spMkLst>
            <pc:docMk/>
            <pc:sldMk cId="578474105" sldId="333"/>
            <ac:spMk id="36" creationId="{9514971B-0BB6-0D4E-97AD-6032D0F0F630}"/>
          </ac:spMkLst>
        </pc:spChg>
        <pc:graphicFrameChg chg="del">
          <ac:chgData name="Sanja Saler" userId="5d94baad-2bf6-44ad-8d4f-17a473c9af54" providerId="ADAL" clId="{D496D6BB-AD07-429E-8DB9-EBD042B514A2}" dt="2024-08-02T12:38:40.258" v="2545" actId="478"/>
          <ac:graphicFrameMkLst>
            <pc:docMk/>
            <pc:sldMk cId="578474105" sldId="333"/>
            <ac:graphicFrameMk id="3" creationId="{088FE709-A441-4BA5-A27A-4EC648DE08EC}"/>
          </ac:graphicFrameMkLst>
        </pc:graphicFrameChg>
      </pc:sldChg>
      <pc:sldChg chg="addSp delSp modSp add mod">
        <pc:chgData name="Sanja Saler" userId="5d94baad-2bf6-44ad-8d4f-17a473c9af54" providerId="ADAL" clId="{D496D6BB-AD07-429E-8DB9-EBD042B514A2}" dt="2024-08-02T12:42:40.974" v="2624" actId="1076"/>
        <pc:sldMkLst>
          <pc:docMk/>
          <pc:sldMk cId="540951889" sldId="334"/>
        </pc:sldMkLst>
        <pc:spChg chg="del mod">
          <ac:chgData name="Sanja Saler" userId="5d94baad-2bf6-44ad-8d4f-17a473c9af54" providerId="ADAL" clId="{D496D6BB-AD07-429E-8DB9-EBD042B514A2}" dt="2024-08-02T12:42:17.215" v="2614" actId="478"/>
          <ac:spMkLst>
            <pc:docMk/>
            <pc:sldMk cId="540951889" sldId="334"/>
            <ac:spMk id="2" creationId="{58CCC96C-8699-4C93-9186-FEC91D93FBBD}"/>
          </ac:spMkLst>
        </pc:spChg>
        <pc:spChg chg="add mod">
          <ac:chgData name="Sanja Saler" userId="5d94baad-2bf6-44ad-8d4f-17a473c9af54" providerId="ADAL" clId="{D496D6BB-AD07-429E-8DB9-EBD042B514A2}" dt="2024-08-02T12:42:40.974" v="2624" actId="1076"/>
          <ac:spMkLst>
            <pc:docMk/>
            <pc:sldMk cId="540951889" sldId="334"/>
            <ac:spMk id="4" creationId="{A9CDC801-94ED-3640-461B-467C2F8606C2}"/>
          </ac:spMkLst>
        </pc:spChg>
        <pc:spChg chg="add mod">
          <ac:chgData name="Sanja Saler" userId="5d94baad-2bf6-44ad-8d4f-17a473c9af54" providerId="ADAL" clId="{D496D6BB-AD07-429E-8DB9-EBD042B514A2}" dt="2024-08-02T12:42:28.418" v="2618" actId="1076"/>
          <ac:spMkLst>
            <pc:docMk/>
            <pc:sldMk cId="540951889" sldId="334"/>
            <ac:spMk id="17" creationId="{DD0D618F-E6F9-EB40-B3B5-57B72FD31F99}"/>
          </ac:spMkLst>
        </pc:spChg>
        <pc:spChg chg="del">
          <ac:chgData name="Sanja Saler" userId="5d94baad-2bf6-44ad-8d4f-17a473c9af54" providerId="ADAL" clId="{D496D6BB-AD07-429E-8DB9-EBD042B514A2}" dt="2024-08-02T12:42:22.661" v="2617" actId="478"/>
          <ac:spMkLst>
            <pc:docMk/>
            <pc:sldMk cId="540951889" sldId="334"/>
            <ac:spMk id="18" creationId="{17672C2B-C031-459E-BB04-8D3E789EFA34}"/>
          </ac:spMkLst>
        </pc:spChg>
        <pc:spChg chg="del">
          <ac:chgData name="Sanja Saler" userId="5d94baad-2bf6-44ad-8d4f-17a473c9af54" providerId="ADAL" clId="{D496D6BB-AD07-429E-8DB9-EBD042B514A2}" dt="2024-08-02T12:42:10.092" v="2606" actId="478"/>
          <ac:spMkLst>
            <pc:docMk/>
            <pc:sldMk cId="540951889" sldId="334"/>
            <ac:spMk id="19" creationId="{7A0A987C-E92C-4596-94E5-AA821AB45AC3}"/>
          </ac:spMkLst>
        </pc:spChg>
        <pc:spChg chg="del">
          <ac:chgData name="Sanja Saler" userId="5d94baad-2bf6-44ad-8d4f-17a473c9af54" providerId="ADAL" clId="{D496D6BB-AD07-429E-8DB9-EBD042B514A2}" dt="2024-08-02T12:42:06.579" v="2603" actId="478"/>
          <ac:spMkLst>
            <pc:docMk/>
            <pc:sldMk cId="540951889" sldId="334"/>
            <ac:spMk id="21" creationId="{895230F6-2356-4498-B386-193814DE5783}"/>
          </ac:spMkLst>
        </pc:spChg>
        <pc:spChg chg="del mod">
          <ac:chgData name="Sanja Saler" userId="5d94baad-2bf6-44ad-8d4f-17a473c9af54" providerId="ADAL" clId="{D496D6BB-AD07-429E-8DB9-EBD042B514A2}" dt="2024-08-02T12:42:14.046" v="2612" actId="478"/>
          <ac:spMkLst>
            <pc:docMk/>
            <pc:sldMk cId="540951889" sldId="334"/>
            <ac:spMk id="26" creationId="{742428C6-04EC-4933-B754-D4FE1E7E900F}"/>
          </ac:spMkLst>
        </pc:spChg>
        <pc:spChg chg="del">
          <ac:chgData name="Sanja Saler" userId="5d94baad-2bf6-44ad-8d4f-17a473c9af54" providerId="ADAL" clId="{D496D6BB-AD07-429E-8DB9-EBD042B514A2}" dt="2024-08-02T12:42:10.726" v="2607" actId="478"/>
          <ac:spMkLst>
            <pc:docMk/>
            <pc:sldMk cId="540951889" sldId="334"/>
            <ac:spMk id="33" creationId="{5F1E0232-8268-482F-9DD7-E0F2A9190968}"/>
          </ac:spMkLst>
        </pc:spChg>
        <pc:spChg chg="del">
          <ac:chgData name="Sanja Saler" userId="5d94baad-2bf6-44ad-8d4f-17a473c9af54" providerId="ADAL" clId="{D496D6BB-AD07-429E-8DB9-EBD042B514A2}" dt="2024-08-02T12:42:11.458" v="2608" actId="478"/>
          <ac:spMkLst>
            <pc:docMk/>
            <pc:sldMk cId="540951889" sldId="334"/>
            <ac:spMk id="34" creationId="{E4A78B1E-8AC3-47F2-99F5-8BDEB0876C72}"/>
          </ac:spMkLst>
        </pc:spChg>
        <pc:spChg chg="del">
          <ac:chgData name="Sanja Saler" userId="5d94baad-2bf6-44ad-8d4f-17a473c9af54" providerId="ADAL" clId="{D496D6BB-AD07-429E-8DB9-EBD042B514A2}" dt="2024-08-02T12:42:15.395" v="2613" actId="478"/>
          <ac:spMkLst>
            <pc:docMk/>
            <pc:sldMk cId="540951889" sldId="334"/>
            <ac:spMk id="35" creationId="{24F15705-C46C-46AF-B211-93D097B2D18B}"/>
          </ac:spMkLst>
        </pc:spChg>
        <pc:picChg chg="del">
          <ac:chgData name="Sanja Saler" userId="5d94baad-2bf6-44ad-8d4f-17a473c9af54" providerId="ADAL" clId="{D496D6BB-AD07-429E-8DB9-EBD042B514A2}" dt="2024-08-02T12:42:12.531" v="2610" actId="478"/>
          <ac:picMkLst>
            <pc:docMk/>
            <pc:sldMk cId="540951889" sldId="334"/>
            <ac:picMk id="5" creationId="{5F46ABA0-6FEE-406F-BDDA-9F2E437EC1EE}"/>
          </ac:picMkLst>
        </pc:picChg>
        <pc:picChg chg="del">
          <ac:chgData name="Sanja Saler" userId="5d94baad-2bf6-44ad-8d4f-17a473c9af54" providerId="ADAL" clId="{D496D6BB-AD07-429E-8DB9-EBD042B514A2}" dt="2024-08-02T12:42:12.070" v="2609" actId="478"/>
          <ac:picMkLst>
            <pc:docMk/>
            <pc:sldMk cId="540951889" sldId="334"/>
            <ac:picMk id="12" creationId="{90F52B36-C820-4FD9-8F63-C8D8752D92DC}"/>
          </ac:picMkLst>
        </pc:picChg>
        <pc:picChg chg="del">
          <ac:chgData name="Sanja Saler" userId="5d94baad-2bf6-44ad-8d4f-17a473c9af54" providerId="ADAL" clId="{D496D6BB-AD07-429E-8DB9-EBD042B514A2}" dt="2024-08-02T12:42:08.962" v="2605" actId="478"/>
          <ac:picMkLst>
            <pc:docMk/>
            <pc:sldMk cId="540951889" sldId="334"/>
            <ac:picMk id="23" creationId="{991C40FE-F56A-4E3B-A755-ABDD5F37B7F4}"/>
          </ac:picMkLst>
        </pc:picChg>
      </pc:sldChg>
      <pc:sldChg chg="addSp delSp modSp add mod">
        <pc:chgData name="Sanja Saler" userId="5d94baad-2bf6-44ad-8d4f-17a473c9af54" providerId="ADAL" clId="{D496D6BB-AD07-429E-8DB9-EBD042B514A2}" dt="2024-08-02T12:43:01.199" v="2630" actId="1076"/>
        <pc:sldMkLst>
          <pc:docMk/>
          <pc:sldMk cId="512009707" sldId="335"/>
        </pc:sldMkLst>
        <pc:spChg chg="add mod">
          <ac:chgData name="Sanja Saler" userId="5d94baad-2bf6-44ad-8d4f-17a473c9af54" providerId="ADAL" clId="{D496D6BB-AD07-429E-8DB9-EBD042B514A2}" dt="2024-08-02T12:43:01.199" v="2630" actId="1076"/>
          <ac:spMkLst>
            <pc:docMk/>
            <pc:sldMk cId="512009707" sldId="335"/>
            <ac:spMk id="5" creationId="{447A6649-DD8F-8145-B4CB-E8ADAD65BCF7}"/>
          </ac:spMkLst>
        </pc:spChg>
        <pc:spChg chg="del">
          <ac:chgData name="Sanja Saler" userId="5d94baad-2bf6-44ad-8d4f-17a473c9af54" providerId="ADAL" clId="{D496D6BB-AD07-429E-8DB9-EBD042B514A2}" dt="2024-08-02T12:42:57.213" v="2628" actId="478"/>
          <ac:spMkLst>
            <pc:docMk/>
            <pc:sldMk cId="512009707" sldId="335"/>
            <ac:spMk id="17" creationId="{DD0D618F-E6F9-EB40-B3B5-57B72FD31F99}"/>
          </ac:spMkLst>
        </pc:spChg>
      </pc:sldChg>
      <pc:sldChg chg="addSp delSp modSp add mod">
        <pc:chgData name="Sanja Saler" userId="5d94baad-2bf6-44ad-8d4f-17a473c9af54" providerId="ADAL" clId="{D496D6BB-AD07-429E-8DB9-EBD042B514A2}" dt="2024-08-02T13:05:01.479" v="3078"/>
        <pc:sldMkLst>
          <pc:docMk/>
          <pc:sldMk cId="2465012338" sldId="336"/>
        </pc:sldMkLst>
        <pc:spChg chg="del">
          <ac:chgData name="Sanja Saler" userId="5d94baad-2bf6-44ad-8d4f-17a473c9af54" providerId="ADAL" clId="{D496D6BB-AD07-429E-8DB9-EBD042B514A2}" dt="2024-08-02T13:03:03.340" v="2966" actId="478"/>
          <ac:spMkLst>
            <pc:docMk/>
            <pc:sldMk cId="2465012338" sldId="336"/>
            <ac:spMk id="2" creationId="{075BFC01-C6E1-4B5E-8E27-030CFFD3AA55}"/>
          </ac:spMkLst>
        </pc:spChg>
        <pc:spChg chg="add del mod">
          <ac:chgData name="Sanja Saler" userId="5d94baad-2bf6-44ad-8d4f-17a473c9af54" providerId="ADAL" clId="{D496D6BB-AD07-429E-8DB9-EBD042B514A2}" dt="2024-08-02T12:58:51.106" v="2902" actId="478"/>
          <ac:spMkLst>
            <pc:docMk/>
            <pc:sldMk cId="2465012338" sldId="336"/>
            <ac:spMk id="4" creationId="{B6402A07-4046-2805-4F2B-F8E06A01674E}"/>
          </ac:spMkLst>
        </pc:spChg>
        <pc:spChg chg="add mod">
          <ac:chgData name="Sanja Saler" userId="5d94baad-2bf6-44ad-8d4f-17a473c9af54" providerId="ADAL" clId="{D496D6BB-AD07-429E-8DB9-EBD042B514A2}" dt="2024-08-02T12:58:59.311" v="2906" actId="1076"/>
          <ac:spMkLst>
            <pc:docMk/>
            <pc:sldMk cId="2465012338" sldId="336"/>
            <ac:spMk id="6" creationId="{BDCF26D0-1273-16FC-B950-0E72D677636A}"/>
          </ac:spMkLst>
        </pc:spChg>
        <pc:spChg chg="add del mod">
          <ac:chgData name="Sanja Saler" userId="5d94baad-2bf6-44ad-8d4f-17a473c9af54" providerId="ADAL" clId="{D496D6BB-AD07-429E-8DB9-EBD042B514A2}" dt="2024-08-02T13:04:59.909" v="3077" actId="478"/>
          <ac:spMkLst>
            <pc:docMk/>
            <pc:sldMk cId="2465012338" sldId="336"/>
            <ac:spMk id="9" creationId="{DA752B69-BFE5-DE3E-AA20-587988D3A8C6}"/>
          </ac:spMkLst>
        </pc:spChg>
        <pc:spChg chg="add mod">
          <ac:chgData name="Sanja Saler" userId="5d94baad-2bf6-44ad-8d4f-17a473c9af54" providerId="ADAL" clId="{D496D6BB-AD07-429E-8DB9-EBD042B514A2}" dt="2024-08-02T13:05:01.479" v="3078"/>
          <ac:spMkLst>
            <pc:docMk/>
            <pc:sldMk cId="2465012338" sldId="336"/>
            <ac:spMk id="10" creationId="{0EC2ACE8-5E68-535C-519E-E336172022BC}"/>
          </ac:spMkLst>
        </pc:spChg>
        <pc:spChg chg="mod">
          <ac:chgData name="Sanja Saler" userId="5d94baad-2bf6-44ad-8d4f-17a473c9af54" providerId="ADAL" clId="{D496D6BB-AD07-429E-8DB9-EBD042B514A2}" dt="2024-08-02T12:56:41.073" v="2841" actId="14100"/>
          <ac:spMkLst>
            <pc:docMk/>
            <pc:sldMk cId="2465012338" sldId="336"/>
            <ac:spMk id="28" creationId="{FEE1D4AE-ECCB-954F-A128-933093D9D7C8}"/>
          </ac:spMkLst>
        </pc:spChg>
        <pc:graphicFrameChg chg="add mod modGraphic">
          <ac:chgData name="Sanja Saler" userId="5d94baad-2bf6-44ad-8d4f-17a473c9af54" providerId="ADAL" clId="{D496D6BB-AD07-429E-8DB9-EBD042B514A2}" dt="2024-08-02T13:00:39.497" v="2917" actId="21"/>
          <ac:graphicFrameMkLst>
            <pc:docMk/>
            <pc:sldMk cId="2465012338" sldId="336"/>
            <ac:graphicFrameMk id="3" creationId="{7ABD8966-076A-DF4A-8A45-D7EE3963E8A8}"/>
          </ac:graphicFrameMkLst>
        </pc:graphicFrameChg>
        <pc:graphicFrameChg chg="add mod modGraphic">
          <ac:chgData name="Sanja Saler" userId="5d94baad-2bf6-44ad-8d4f-17a473c9af54" providerId="ADAL" clId="{D496D6BB-AD07-429E-8DB9-EBD042B514A2}" dt="2024-08-02T13:00:51.451" v="2921" actId="20577"/>
          <ac:graphicFrameMkLst>
            <pc:docMk/>
            <pc:sldMk cId="2465012338" sldId="336"/>
            <ac:graphicFrameMk id="7" creationId="{44C919D2-41A1-2C41-0151-961550CB3BC6}"/>
          </ac:graphicFrameMkLst>
        </pc:graphicFrameChg>
        <pc:graphicFrameChg chg="del">
          <ac:chgData name="Sanja Saler" userId="5d94baad-2bf6-44ad-8d4f-17a473c9af54" providerId="ADAL" clId="{D496D6BB-AD07-429E-8DB9-EBD042B514A2}" dt="2024-08-02T12:54:48.868" v="2821" actId="478"/>
          <ac:graphicFrameMkLst>
            <pc:docMk/>
            <pc:sldMk cId="2465012338" sldId="336"/>
            <ac:graphicFrameMk id="8" creationId="{DFE233F0-3484-40C6-9180-613A3FD025D6}"/>
          </ac:graphicFrameMkLst>
        </pc:graphicFrameChg>
      </pc:sldChg>
      <pc:sldChg chg="addSp delSp modSp del mod delDesignElem">
        <pc:chgData name="Sanja Saler" userId="5d94baad-2bf6-44ad-8d4f-17a473c9af54" providerId="ADAL" clId="{D496D6BB-AD07-429E-8DB9-EBD042B514A2}" dt="2024-08-02T13:03:32.278" v="2974" actId="47"/>
        <pc:sldMkLst>
          <pc:docMk/>
          <pc:sldMk cId="1187312866" sldId="337"/>
        </pc:sldMkLst>
        <pc:spChg chg="del">
          <ac:chgData name="Sanja Saler" userId="5d94baad-2bf6-44ad-8d4f-17a473c9af54" providerId="ADAL" clId="{D496D6BB-AD07-429E-8DB9-EBD042B514A2}" dt="2024-08-02T13:01:29.689" v="2939" actId="478"/>
          <ac:spMkLst>
            <pc:docMk/>
            <pc:sldMk cId="1187312866" sldId="337"/>
            <ac:spMk id="2" creationId="{075BFC01-C6E1-4B5E-8E27-030CFFD3AA55}"/>
          </ac:spMkLst>
        </pc:spChg>
        <pc:spChg chg="add mod">
          <ac:chgData name="Sanja Saler" userId="5d94baad-2bf6-44ad-8d4f-17a473c9af54" providerId="ADAL" clId="{D496D6BB-AD07-429E-8DB9-EBD042B514A2}" dt="2024-08-02T13:02:53.623" v="2965" actId="1076"/>
          <ac:spMkLst>
            <pc:docMk/>
            <pc:sldMk cId="1187312866" sldId="337"/>
            <ac:spMk id="5" creationId="{C49A806F-20E7-F77C-0233-8FC1D10708B4}"/>
          </ac:spMkLst>
        </pc:spChg>
        <pc:spChg chg="del mod">
          <ac:chgData name="Sanja Saler" userId="5d94baad-2bf6-44ad-8d4f-17a473c9af54" providerId="ADAL" clId="{D496D6BB-AD07-429E-8DB9-EBD042B514A2}" dt="2024-08-02T13:03:23.434" v="2971" actId="21"/>
          <ac:spMkLst>
            <pc:docMk/>
            <pc:sldMk cId="1187312866" sldId="337"/>
            <ac:spMk id="28" creationId="{FEE1D4AE-ECCB-954F-A128-933093D9D7C8}"/>
          </ac:spMkLst>
        </pc:spChg>
        <pc:spChg chg="mod">
          <ac:chgData name="Sanja Saler" userId="5d94baad-2bf6-44ad-8d4f-17a473c9af54" providerId="ADAL" clId="{D496D6BB-AD07-429E-8DB9-EBD042B514A2}" dt="2024-08-02T13:02:20.282" v="2963" actId="14100"/>
          <ac:spMkLst>
            <pc:docMk/>
            <pc:sldMk cId="1187312866" sldId="337"/>
            <ac:spMk id="30" creationId="{27570E28-0680-DD43-90A7-62296A127831}"/>
          </ac:spMkLst>
        </pc:spChg>
      </pc:sldChg>
      <pc:sldChg chg="addSp delSp modSp add mod ord">
        <pc:chgData name="Sanja Saler" userId="5d94baad-2bf6-44ad-8d4f-17a473c9af54" providerId="ADAL" clId="{D496D6BB-AD07-429E-8DB9-EBD042B514A2}" dt="2024-08-02T13:04:39.578" v="3074" actId="20577"/>
        <pc:sldMkLst>
          <pc:docMk/>
          <pc:sldMk cId="3834204661" sldId="338"/>
        </pc:sldMkLst>
        <pc:spChg chg="add mod">
          <ac:chgData name="Sanja Saler" userId="5d94baad-2bf6-44ad-8d4f-17a473c9af54" providerId="ADAL" clId="{D496D6BB-AD07-429E-8DB9-EBD042B514A2}" dt="2024-08-02T13:04:04.393" v="2997" actId="20577"/>
          <ac:spMkLst>
            <pc:docMk/>
            <pc:sldMk cId="3834204661" sldId="338"/>
            <ac:spMk id="2" creationId="{FEE1D4AE-ECCB-954F-A128-933093D9D7C8}"/>
          </ac:spMkLst>
        </pc:spChg>
        <pc:spChg chg="mod">
          <ac:chgData name="Sanja Saler" userId="5d94baad-2bf6-44ad-8d4f-17a473c9af54" providerId="ADAL" clId="{D496D6BB-AD07-429E-8DB9-EBD042B514A2}" dt="2024-08-02T13:04:39.578" v="3074" actId="20577"/>
          <ac:spMkLst>
            <pc:docMk/>
            <pc:sldMk cId="3834204661" sldId="338"/>
            <ac:spMk id="9" creationId="{DA752B69-BFE5-DE3E-AA20-587988D3A8C6}"/>
          </ac:spMkLst>
        </pc:spChg>
        <pc:spChg chg="del">
          <ac:chgData name="Sanja Saler" userId="5d94baad-2bf6-44ad-8d4f-17a473c9af54" providerId="ADAL" clId="{D496D6BB-AD07-429E-8DB9-EBD042B514A2}" dt="2024-08-02T13:03:26.878" v="2972" actId="478"/>
          <ac:spMkLst>
            <pc:docMk/>
            <pc:sldMk cId="3834204661" sldId="338"/>
            <ac:spMk id="28" creationId="{FEE1D4AE-ECCB-954F-A128-933093D9D7C8}"/>
          </ac:spMkLst>
        </pc:spChg>
      </pc:sldChg>
      <pc:sldChg chg="addSp delSp modSp add mod">
        <pc:chgData name="Sanja Saler" userId="5d94baad-2bf6-44ad-8d4f-17a473c9af54" providerId="ADAL" clId="{D496D6BB-AD07-429E-8DB9-EBD042B514A2}" dt="2024-08-02T13:05:17.613" v="3079"/>
        <pc:sldMkLst>
          <pc:docMk/>
          <pc:sldMk cId="929714592" sldId="339"/>
        </pc:sldMkLst>
        <pc:spChg chg="mod">
          <ac:chgData name="Sanja Saler" userId="5d94baad-2bf6-44ad-8d4f-17a473c9af54" providerId="ADAL" clId="{D496D6BB-AD07-429E-8DB9-EBD042B514A2}" dt="2024-08-02T13:05:17.613" v="3079"/>
          <ac:spMkLst>
            <pc:docMk/>
            <pc:sldMk cId="929714592" sldId="339"/>
            <ac:spMk id="2" creationId="{FEE1D4AE-ECCB-954F-A128-933093D9D7C8}"/>
          </ac:spMkLst>
        </pc:spChg>
        <pc:spChg chg="add mod">
          <ac:chgData name="Sanja Saler" userId="5d94baad-2bf6-44ad-8d4f-17a473c9af54" providerId="ADAL" clId="{D496D6BB-AD07-429E-8DB9-EBD042B514A2}" dt="2024-08-02T13:04:49.202" v="3076"/>
          <ac:spMkLst>
            <pc:docMk/>
            <pc:sldMk cId="929714592" sldId="339"/>
            <ac:spMk id="4" creationId="{594DFA08-A4AF-CF12-B001-6CEC327D43D5}"/>
          </ac:spMkLst>
        </pc:spChg>
        <pc:spChg chg="del">
          <ac:chgData name="Sanja Saler" userId="5d94baad-2bf6-44ad-8d4f-17a473c9af54" providerId="ADAL" clId="{D496D6BB-AD07-429E-8DB9-EBD042B514A2}" dt="2024-08-02T13:04:47.914" v="3075" actId="478"/>
          <ac:spMkLst>
            <pc:docMk/>
            <pc:sldMk cId="929714592" sldId="339"/>
            <ac:spMk id="9" creationId="{DA752B69-BFE5-DE3E-AA20-587988D3A8C6}"/>
          </ac:spMkLst>
        </pc:spChg>
      </pc:sldChg>
      <pc:sldChg chg="modSp add mod ord">
        <pc:chgData name="Sanja Saler" userId="5d94baad-2bf6-44ad-8d4f-17a473c9af54" providerId="ADAL" clId="{D496D6BB-AD07-429E-8DB9-EBD042B514A2}" dt="2024-08-02T13:06:25.052" v="3142" actId="20577"/>
        <pc:sldMkLst>
          <pc:docMk/>
          <pc:sldMk cId="2658924068" sldId="340"/>
        </pc:sldMkLst>
        <pc:spChg chg="mod">
          <ac:chgData name="Sanja Saler" userId="5d94baad-2bf6-44ad-8d4f-17a473c9af54" providerId="ADAL" clId="{D496D6BB-AD07-429E-8DB9-EBD042B514A2}" dt="2024-08-02T13:06:03.603" v="3134" actId="6549"/>
          <ac:spMkLst>
            <pc:docMk/>
            <pc:sldMk cId="2658924068" sldId="340"/>
            <ac:spMk id="2" creationId="{FEE1D4AE-ECCB-954F-A128-933093D9D7C8}"/>
          </ac:spMkLst>
        </pc:spChg>
        <pc:spChg chg="mod">
          <ac:chgData name="Sanja Saler" userId="5d94baad-2bf6-44ad-8d4f-17a473c9af54" providerId="ADAL" clId="{D496D6BB-AD07-429E-8DB9-EBD042B514A2}" dt="2024-08-02T13:06:25.052" v="3142" actId="20577"/>
          <ac:spMkLst>
            <pc:docMk/>
            <pc:sldMk cId="2658924068" sldId="340"/>
            <ac:spMk id="6" creationId="{BDCF26D0-1273-16FC-B950-0E72D677636A}"/>
          </ac:spMkLst>
        </pc:spChg>
      </pc:sldChg>
      <pc:sldChg chg="modSp add mod">
        <pc:chgData name="Sanja Saler" userId="5d94baad-2bf6-44ad-8d4f-17a473c9af54" providerId="ADAL" clId="{D496D6BB-AD07-429E-8DB9-EBD042B514A2}" dt="2024-08-02T13:06:43.915" v="3162" actId="20577"/>
        <pc:sldMkLst>
          <pc:docMk/>
          <pc:sldMk cId="368992486" sldId="341"/>
        </pc:sldMkLst>
        <pc:spChg chg="mod">
          <ac:chgData name="Sanja Saler" userId="5d94baad-2bf6-44ad-8d4f-17a473c9af54" providerId="ADAL" clId="{D496D6BB-AD07-429E-8DB9-EBD042B514A2}" dt="2024-08-02T13:06:43.915" v="3162" actId="20577"/>
          <ac:spMkLst>
            <pc:docMk/>
            <pc:sldMk cId="368992486" sldId="341"/>
            <ac:spMk id="2" creationId="{FEE1D4AE-ECCB-954F-A128-933093D9D7C8}"/>
          </ac:spMkLst>
        </pc:spChg>
      </pc:sldChg>
      <pc:sldChg chg="addSp delSp modSp add mod">
        <pc:chgData name="Sanja Saler" userId="5d94baad-2bf6-44ad-8d4f-17a473c9af54" providerId="ADAL" clId="{D496D6BB-AD07-429E-8DB9-EBD042B514A2}" dt="2024-08-02T13:12:11.973" v="3250" actId="12385"/>
        <pc:sldMkLst>
          <pc:docMk/>
          <pc:sldMk cId="2878663085" sldId="342"/>
        </pc:sldMkLst>
        <pc:spChg chg="add mod">
          <ac:chgData name="Sanja Saler" userId="5d94baad-2bf6-44ad-8d4f-17a473c9af54" providerId="ADAL" clId="{D496D6BB-AD07-429E-8DB9-EBD042B514A2}" dt="2024-08-02T13:10:04.881" v="3236"/>
          <ac:spMkLst>
            <pc:docMk/>
            <pc:sldMk cId="2878663085" sldId="342"/>
            <ac:spMk id="3" creationId="{64CE0358-2620-1CCD-AB0B-5DA5EF2F21A0}"/>
          </ac:spMkLst>
        </pc:spChg>
        <pc:spChg chg="del">
          <ac:chgData name="Sanja Saler" userId="5d94baad-2bf6-44ad-8d4f-17a473c9af54" providerId="ADAL" clId="{D496D6BB-AD07-429E-8DB9-EBD042B514A2}" dt="2024-08-02T13:10:03.640" v="3235" actId="478"/>
          <ac:spMkLst>
            <pc:docMk/>
            <pc:sldMk cId="2878663085" sldId="342"/>
            <ac:spMk id="56" creationId="{E75C634F-7AF6-4FCA-8DB7-4B9F14FB5909}"/>
          </ac:spMkLst>
        </pc:spChg>
        <pc:graphicFrameChg chg="modGraphic">
          <ac:chgData name="Sanja Saler" userId="5d94baad-2bf6-44ad-8d4f-17a473c9af54" providerId="ADAL" clId="{D496D6BB-AD07-429E-8DB9-EBD042B514A2}" dt="2024-08-02T13:12:11.973" v="3250" actId="12385"/>
          <ac:graphicFrameMkLst>
            <pc:docMk/>
            <pc:sldMk cId="2878663085" sldId="342"/>
            <ac:graphicFrameMk id="4" creationId="{78919572-3C7F-4BCF-9F11-BC62B0ADA438}"/>
          </ac:graphicFrameMkLst>
        </pc:graphicFrameChg>
      </pc:sldChg>
      <pc:sldChg chg="addSp delSp modSp add del mod delDesignElem">
        <pc:chgData name="Sanja Saler" userId="5d94baad-2bf6-44ad-8d4f-17a473c9af54" providerId="ADAL" clId="{D496D6BB-AD07-429E-8DB9-EBD042B514A2}" dt="2024-08-02T13:11:35.980" v="3245" actId="12385"/>
        <pc:sldMkLst>
          <pc:docMk/>
          <pc:sldMk cId="4070269322" sldId="343"/>
        </pc:sldMkLst>
        <pc:spChg chg="del">
          <ac:chgData name="Sanja Saler" userId="5d94baad-2bf6-44ad-8d4f-17a473c9af54" providerId="ADAL" clId="{D496D6BB-AD07-429E-8DB9-EBD042B514A2}" dt="2024-08-02T13:07:48.753" v="3173" actId="478"/>
          <ac:spMkLst>
            <pc:docMk/>
            <pc:sldMk cId="4070269322" sldId="343"/>
            <ac:spMk id="4" creationId="{3BAE587F-7FAB-4FCA-9B81-0FC492E29C49}"/>
          </ac:spMkLst>
        </pc:spChg>
        <pc:spChg chg="add del mod">
          <ac:chgData name="Sanja Saler" userId="5d94baad-2bf6-44ad-8d4f-17a473c9af54" providerId="ADAL" clId="{D496D6BB-AD07-429E-8DB9-EBD042B514A2}" dt="2024-08-02T13:11:30.815" v="3244" actId="1076"/>
          <ac:spMkLst>
            <pc:docMk/>
            <pc:sldMk cId="4070269322" sldId="343"/>
            <ac:spMk id="7" creationId="{D6068924-E045-5942-8DC0-10B2D482144B}"/>
          </ac:spMkLst>
        </pc:spChg>
        <pc:spChg chg="add mod">
          <ac:chgData name="Sanja Saler" userId="5d94baad-2bf6-44ad-8d4f-17a473c9af54" providerId="ADAL" clId="{D496D6BB-AD07-429E-8DB9-EBD042B514A2}" dt="2024-08-02T13:09:29.758" v="3192" actId="1076"/>
          <ac:spMkLst>
            <pc:docMk/>
            <pc:sldMk cId="4070269322" sldId="343"/>
            <ac:spMk id="56" creationId="{E75C634F-7AF6-4FCA-8DB7-4B9F14FB5909}"/>
          </ac:spMkLst>
        </pc:spChg>
        <pc:graphicFrameChg chg="del">
          <ac:chgData name="Sanja Saler" userId="5d94baad-2bf6-44ad-8d4f-17a473c9af54" providerId="ADAL" clId="{D496D6BB-AD07-429E-8DB9-EBD042B514A2}" dt="2024-08-02T13:07:47.669" v="3172" actId="478"/>
          <ac:graphicFrameMkLst>
            <pc:docMk/>
            <pc:sldMk cId="4070269322" sldId="343"/>
            <ac:graphicFrameMk id="3" creationId="{088FE709-A441-4BA5-A27A-4EC648DE08EC}"/>
          </ac:graphicFrameMkLst>
        </pc:graphicFrameChg>
        <pc:graphicFrameChg chg="add mod modGraphic">
          <ac:chgData name="Sanja Saler" userId="5d94baad-2bf6-44ad-8d4f-17a473c9af54" providerId="ADAL" clId="{D496D6BB-AD07-429E-8DB9-EBD042B514A2}" dt="2024-08-02T13:11:35.980" v="3245" actId="12385"/>
          <ac:graphicFrameMkLst>
            <pc:docMk/>
            <pc:sldMk cId="4070269322" sldId="343"/>
            <ac:graphicFrameMk id="5" creationId="{289A628E-D0FF-F97A-AAEA-B5ED5E64B5B9}"/>
          </ac:graphicFrameMkLst>
        </pc:graphicFrameChg>
        <pc:picChg chg="add mod">
          <ac:chgData name="Sanja Saler" userId="5d94baad-2bf6-44ad-8d4f-17a473c9af54" providerId="ADAL" clId="{D496D6BB-AD07-429E-8DB9-EBD042B514A2}" dt="2024-08-02T13:09:10.747" v="3188" actId="1076"/>
          <ac:picMkLst>
            <pc:docMk/>
            <pc:sldMk cId="4070269322" sldId="343"/>
            <ac:picMk id="6" creationId="{0F96B316-D8A6-413C-91A2-145D726BB42D}"/>
          </ac:picMkLst>
        </pc:picChg>
        <pc:picChg chg="add mod">
          <ac:chgData name="Sanja Saler" userId="5d94baad-2bf6-44ad-8d4f-17a473c9af54" providerId="ADAL" clId="{D496D6BB-AD07-429E-8DB9-EBD042B514A2}" dt="2024-08-02T13:09:09.850" v="3186" actId="1076"/>
          <ac:picMkLst>
            <pc:docMk/>
            <pc:sldMk cId="4070269322" sldId="343"/>
            <ac:picMk id="8" creationId="{17FE082D-4B48-47C0-AF32-3A48D788EEF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y.bakiri\Desktop\Kiriaki%20Bakiri\Internal%20Guest%20Quistionnair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0304912392792333"/>
          <c:y val="2.7541333225670372E-2"/>
          <c:w val="0.89655796150481193"/>
          <c:h val="0.8416746864975212"/>
        </c:manualLayout>
      </c:layout>
      <c:barChart>
        <c:barDir val="col"/>
        <c:grouping val="clustered"/>
        <c:varyColors val="0"/>
        <c:ser>
          <c:idx val="0"/>
          <c:order val="0"/>
          <c:spPr>
            <a:solidFill>
              <a:schemeClr val="accent3"/>
            </a:solidFill>
            <a:ln>
              <a:noFill/>
            </a:ln>
            <a:effectLst/>
            <a:scene3d>
              <a:camera prst="orthographicFront"/>
              <a:lightRig rig="threePt" dir="t"/>
            </a:scene3d>
            <a:sp3d prstMaterial="dkEdge">
              <a:bevelT w="165100" prst="coolSlant"/>
              <a:bevelB w="165100" prst="coolSlant"/>
            </a:sp3d>
          </c:spPr>
          <c:invertIfNegative val="0"/>
          <c:dLbls>
            <c:dLbl>
              <c:idx val="0"/>
              <c:layout/>
              <c:tx>
                <c:rich>
                  <a:bodyPr/>
                  <a:lstStyle/>
                  <a:p>
                    <a:r>
                      <a:rPr lang="en-US"/>
                      <a:t>69%</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FB6-41FC-9909-B88FC83A5DD4}"/>
                </c:ext>
                <c:ext xmlns:c15="http://schemas.microsoft.com/office/drawing/2012/chart" uri="{CE6537A1-D6FC-4f65-9D91-7224C49458BB}">
                  <c15:layout/>
                </c:ext>
              </c:extLst>
            </c:dLbl>
            <c:dLbl>
              <c:idx val="1"/>
              <c:layout/>
              <c:tx>
                <c:rich>
                  <a:bodyPr/>
                  <a:lstStyle/>
                  <a:p>
                    <a:r>
                      <a:rPr lang="en-US"/>
                      <a:t>21%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FB6-41FC-9909-B88FC83A5DD4}"/>
                </c:ext>
                <c:ext xmlns:c15="http://schemas.microsoft.com/office/drawing/2012/chart" uri="{CE6537A1-D6FC-4f65-9D91-7224C49458BB}">
                  <c15:layout/>
                </c:ext>
              </c:extLst>
            </c:dLbl>
            <c:dLbl>
              <c:idx val="2"/>
              <c:layout/>
              <c:tx>
                <c:rich>
                  <a:bodyPr/>
                  <a:lstStyle/>
                  <a:p>
                    <a:r>
                      <a:rPr lang="en-US"/>
                      <a:t>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FB6-41FC-9909-B88FC83A5DD4}"/>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'ΔΙΑΓΡΑΜΜΑ ΝΕΡΟΥ 2023'!$B$3:$D$3</c:f>
              <c:strCache>
                <c:ptCount val="3"/>
                <c:pt idx="0">
                  <c:v>POOL GARDEN (m3)</c:v>
                </c:pt>
                <c:pt idx="1">
                  <c:v>DOMESTIC WATER (m3)</c:v>
                </c:pt>
                <c:pt idx="2">
                  <c:v>POOL " I " (m3)</c:v>
                </c:pt>
              </c:strCache>
            </c:strRef>
          </c:cat>
          <c:val>
            <c:numRef>
              <c:f>'ΔΙΑΓΡΑΜΜΑ ΝΕΡΟΥ 2023'!$B$11:$D$11</c:f>
              <c:numCache>
                <c:formatCode>General</c:formatCode>
                <c:ptCount val="3"/>
                <c:pt idx="0">
                  <c:v>0.69983391212441493</c:v>
                </c:pt>
                <c:pt idx="1">
                  <c:v>0.21062962403744526</c:v>
                </c:pt>
                <c:pt idx="2">
                  <c:v>8.9536463838139818E-2</c:v>
                </c:pt>
              </c:numCache>
            </c:numRef>
          </c:val>
          <c:extLst xmlns:c16r2="http://schemas.microsoft.com/office/drawing/2015/06/chart">
            <c:ext xmlns:c16="http://schemas.microsoft.com/office/drawing/2014/chart" uri="{C3380CC4-5D6E-409C-BE32-E72D297353CC}">
              <c16:uniqueId val="{00000003-CFB6-41FC-9909-B88FC83A5DD4}"/>
            </c:ext>
          </c:extLst>
        </c:ser>
        <c:dLbls>
          <c:showLegendKey val="0"/>
          <c:showVal val="0"/>
          <c:showCatName val="0"/>
          <c:showSerName val="0"/>
          <c:showPercent val="0"/>
          <c:showBubbleSize val="0"/>
        </c:dLbls>
        <c:gapWidth val="219"/>
        <c:overlap val="-27"/>
        <c:axId val="2005579120"/>
        <c:axId val="2005566064"/>
      </c:barChart>
      <c:catAx>
        <c:axId val="200557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2005566064"/>
        <c:crosses val="autoZero"/>
        <c:auto val="1"/>
        <c:lblAlgn val="ctr"/>
        <c:lblOffset val="100"/>
        <c:noMultiLvlLbl val="0"/>
      </c:catAx>
      <c:valAx>
        <c:axId val="2005566064"/>
        <c:scaling>
          <c:orientation val="minMax"/>
        </c:scaling>
        <c:delete val="0"/>
        <c:axPos val="l"/>
        <c:majorGridlines>
          <c:spPr>
            <a:ln w="9525" cap="flat" cmpd="sng" algn="ctr">
              <a:no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2005579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629630095845908"/>
          <c:y val="6.0640959632911494E-3"/>
          <c:w val="0.73979034632866014"/>
          <c:h val="0.87195964478373267"/>
        </c:manualLayout>
      </c:layout>
      <c:barChart>
        <c:barDir val="bar"/>
        <c:grouping val="clustered"/>
        <c:varyColors val="0"/>
        <c:ser>
          <c:idx val="0"/>
          <c:order val="0"/>
          <c:spPr>
            <a:solidFill>
              <a:schemeClr val="accent2"/>
            </a:solidFill>
            <a:ln>
              <a:noFill/>
            </a:ln>
            <a:effectLst/>
          </c:spPr>
          <c:invertIfNegative val="0"/>
          <c:dLbls>
            <c:dLbl>
              <c:idx val="0"/>
              <c:layout/>
              <c:tx>
                <c:rich>
                  <a:bodyPr/>
                  <a:lstStyle/>
                  <a:p>
                    <a:r>
                      <a:rPr lang="en-US"/>
                      <a:t>12.7%</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ADB-4391-922D-42D0E214A4C8}"/>
                </c:ext>
                <c:ext xmlns:c15="http://schemas.microsoft.com/office/drawing/2012/chart" uri="{CE6537A1-D6FC-4f65-9D91-7224C49458BB}">
                  <c15:layout/>
                </c:ext>
              </c:extLst>
            </c:dLbl>
            <c:dLbl>
              <c:idx val="1"/>
              <c:layout/>
              <c:tx>
                <c:rich>
                  <a:bodyPr/>
                  <a:lstStyle/>
                  <a:p>
                    <a:r>
                      <a:rPr lang="en-US"/>
                      <a:t>11.6%</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ADB-4391-922D-42D0E214A4C8}"/>
                </c:ext>
                <c:ext xmlns:c15="http://schemas.microsoft.com/office/drawing/2012/chart" uri="{CE6537A1-D6FC-4f65-9D91-7224C49458BB}">
                  <c15:layout/>
                </c:ext>
              </c:extLst>
            </c:dLbl>
            <c:dLbl>
              <c:idx val="2"/>
              <c:layout/>
              <c:tx>
                <c:rich>
                  <a:bodyPr/>
                  <a:lstStyle/>
                  <a:p>
                    <a:r>
                      <a:rPr lang="en-US"/>
                      <a:t>1.1%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ADB-4391-922D-42D0E214A4C8}"/>
                </c:ext>
                <c:ext xmlns:c15="http://schemas.microsoft.com/office/drawing/2012/chart" uri="{CE6537A1-D6FC-4f65-9D91-7224C49458BB}">
                  <c15:layout/>
                </c:ext>
              </c:extLst>
            </c:dLbl>
            <c:dLbl>
              <c:idx val="3"/>
              <c:layout/>
              <c:tx>
                <c:rich>
                  <a:bodyPr/>
                  <a:lstStyle/>
                  <a:p>
                    <a:r>
                      <a:rPr lang="en-US"/>
                      <a:t>2.9%</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ADB-4391-922D-42D0E214A4C8}"/>
                </c:ext>
                <c:ext xmlns:c15="http://schemas.microsoft.com/office/drawing/2012/chart" uri="{CE6537A1-D6FC-4f65-9D91-7224C49458BB}">
                  <c15:layout/>
                </c:ext>
              </c:extLst>
            </c:dLbl>
            <c:dLbl>
              <c:idx val="4"/>
              <c:layout/>
              <c:tx>
                <c:rich>
                  <a:bodyPr/>
                  <a:lstStyle/>
                  <a:p>
                    <a:r>
                      <a:rPr lang="en-US"/>
                      <a:t>9.6%</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ADB-4391-922D-42D0E214A4C8}"/>
                </c:ext>
                <c:ext xmlns:c15="http://schemas.microsoft.com/office/drawing/2012/chart" uri="{CE6537A1-D6FC-4f65-9D91-7224C49458BB}">
                  <c15:layout/>
                </c:ext>
              </c:extLst>
            </c:dLbl>
            <c:dLbl>
              <c:idx val="5"/>
              <c:layout/>
              <c:tx>
                <c:rich>
                  <a:bodyPr/>
                  <a:lstStyle/>
                  <a:p>
                    <a:r>
                      <a:rPr lang="en-US"/>
                      <a:t>0.2%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ADB-4391-922D-42D0E214A4C8}"/>
                </c:ext>
                <c:ext xmlns:c15="http://schemas.microsoft.com/office/drawing/2012/chart" uri="{CE6537A1-D6FC-4f65-9D91-7224C49458BB}">
                  <c15:layout/>
                </c:ext>
              </c:extLst>
            </c:dLbl>
            <c:dLbl>
              <c:idx val="6"/>
              <c:layout/>
              <c:tx>
                <c:rich>
                  <a:bodyPr/>
                  <a:lstStyle/>
                  <a:p>
                    <a:r>
                      <a:rPr lang="en-US"/>
                      <a:t>1.1%</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ADB-4391-922D-42D0E214A4C8}"/>
                </c:ext>
                <c:ext xmlns:c15="http://schemas.microsoft.com/office/drawing/2012/chart" uri="{CE6537A1-D6FC-4f65-9D91-7224C49458BB}">
                  <c15:layout/>
                </c:ext>
              </c:extLst>
            </c:dLbl>
            <c:dLbl>
              <c:idx val="7"/>
              <c:layout/>
              <c:tx>
                <c:rich>
                  <a:bodyPr/>
                  <a:lstStyle/>
                  <a:p>
                    <a:r>
                      <a:rPr lang="en-US"/>
                      <a:t>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ADB-4391-922D-42D0E214A4C8}"/>
                </c:ext>
                <c:ext xmlns:c15="http://schemas.microsoft.com/office/drawing/2012/chart" uri="{CE6537A1-D6FC-4f65-9D91-7224C49458BB}">
                  <c15:layout/>
                </c:ext>
              </c:extLst>
            </c:dLbl>
            <c:dLbl>
              <c:idx val="8"/>
              <c:layout/>
              <c:tx>
                <c:rich>
                  <a:bodyPr/>
                  <a:lstStyle/>
                  <a:p>
                    <a:r>
                      <a:rPr lang="en-US"/>
                      <a:t>0.8%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ADB-4391-922D-42D0E214A4C8}"/>
                </c:ext>
                <c:ext xmlns:c15="http://schemas.microsoft.com/office/drawing/2012/chart" uri="{CE6537A1-D6FC-4f65-9D91-7224C49458BB}">
                  <c15:layout/>
                </c:ext>
              </c:extLst>
            </c:dLbl>
            <c:dLbl>
              <c:idx val="9"/>
              <c:layout/>
              <c:tx>
                <c:rich>
                  <a:bodyPr/>
                  <a:lstStyle/>
                  <a:p>
                    <a:r>
                      <a:rPr lang="en-US"/>
                      <a:t>2.2%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ADB-4391-922D-42D0E214A4C8}"/>
                </c:ext>
                <c:ext xmlns:c15="http://schemas.microsoft.com/office/drawing/2012/chart" uri="{CE6537A1-D6FC-4f65-9D91-7224C49458BB}">
                  <c15:layout/>
                </c:ext>
              </c:extLst>
            </c:dLbl>
            <c:dLbl>
              <c:idx val="10"/>
              <c:layout/>
              <c:tx>
                <c:rich>
                  <a:bodyPr/>
                  <a:lstStyle/>
                  <a:p>
                    <a:r>
                      <a:rPr lang="en-US"/>
                      <a:t>33.2%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2ADB-4391-922D-42D0E214A4C8}"/>
                </c:ext>
                <c:ext xmlns:c15="http://schemas.microsoft.com/office/drawing/2012/chart" uri="{CE6537A1-D6FC-4f65-9D91-7224C49458BB}">
                  <c15:layout/>
                </c:ext>
              </c:extLst>
            </c:dLbl>
            <c:dLbl>
              <c:idx val="11"/>
              <c:layout/>
              <c:tx>
                <c:rich>
                  <a:bodyPr/>
                  <a:lstStyle/>
                  <a:p>
                    <a:r>
                      <a:rPr lang="en-US"/>
                      <a:t>8.2%</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ADB-4391-922D-42D0E214A4C8}"/>
                </c:ext>
                <c:ext xmlns:c15="http://schemas.microsoft.com/office/drawing/2012/chart" uri="{CE6537A1-D6FC-4f65-9D91-7224C49458BB}">
                  <c15:layout/>
                </c:ext>
              </c:extLst>
            </c:dLbl>
            <c:dLbl>
              <c:idx val="12"/>
              <c:layout/>
              <c:tx>
                <c:rich>
                  <a:bodyPr/>
                  <a:lstStyle/>
                  <a:p>
                    <a:r>
                      <a:rPr lang="en-US"/>
                      <a:t>0.5%</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2ADB-4391-922D-42D0E214A4C8}"/>
                </c:ext>
                <c:ext xmlns:c15="http://schemas.microsoft.com/office/drawing/2012/chart" uri="{CE6537A1-D6FC-4f65-9D91-7224C49458BB}">
                  <c15:layout/>
                </c:ext>
              </c:extLst>
            </c:dLbl>
            <c:dLbl>
              <c:idx val="13"/>
              <c:layout/>
              <c:tx>
                <c:rich>
                  <a:bodyPr/>
                  <a:lstStyle/>
                  <a:p>
                    <a:r>
                      <a:rPr lang="en-US"/>
                      <a:t>0.9%</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2ADB-4391-922D-42D0E214A4C8}"/>
                </c:ext>
                <c:ext xmlns:c15="http://schemas.microsoft.com/office/drawing/2012/chart" uri="{CE6537A1-D6FC-4f65-9D91-7224C49458BB}">
                  <c15:layout/>
                </c:ext>
              </c:extLst>
            </c:dLbl>
            <c:dLbl>
              <c:idx val="14"/>
              <c:layout/>
              <c:tx>
                <c:rich>
                  <a:bodyPr/>
                  <a:lstStyle/>
                  <a:p>
                    <a:r>
                      <a:rPr lang="en-US"/>
                      <a:t>7.8%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2ADB-4391-922D-42D0E214A4C8}"/>
                </c:ext>
                <c:ext xmlns:c15="http://schemas.microsoft.com/office/drawing/2012/chart" uri="{CE6537A1-D6FC-4f65-9D91-7224C49458BB}">
                  <c15:layout/>
                </c:ext>
              </c:extLst>
            </c:dLbl>
            <c:dLbl>
              <c:idx val="15"/>
              <c:layout/>
              <c:tx>
                <c:rich>
                  <a:bodyPr/>
                  <a:lstStyle/>
                  <a:p>
                    <a:r>
                      <a:rPr lang="en-US"/>
                      <a:t>6.8%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2ADB-4391-922D-42D0E214A4C8}"/>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'ΔΙΑΓΡΑΜΜΑ ΡΕΥΜΑ 2023'!$B$11:$R$11</c:f>
              <c:strCache>
                <c:ptCount val="17"/>
                <c:pt idx="0">
                  <c:v>CENTRAL ELECTRICITY METER  </c:v>
                </c:pt>
                <c:pt idx="1">
                  <c:v>KITCHEN ELECTRICITY  (kw/h)</c:v>
                </c:pt>
                <c:pt idx="2">
                  <c:v>BUILDING I METER         (kw/h)</c:v>
                </c:pt>
                <c:pt idx="3">
                  <c:v>CHILLER  METER         (kw/h)</c:v>
                </c:pt>
                <c:pt idx="4">
                  <c:v>WATER CHILLER METER        (kw/h)</c:v>
                </c:pt>
                <c:pt idx="5">
                  <c:v>KITCHEN EQUIPMENTS METER        (kw/h)</c:v>
                </c:pt>
                <c:pt idx="6">
                  <c:v>HOT WATER METER        (kw/h)</c:v>
                </c:pt>
                <c:pt idx="7">
                  <c:v>RECEPTION METER        (kw/h)</c:v>
                </c:pt>
                <c:pt idx="8">
                  <c:v>SAUNA METER        (kw/h)</c:v>
                </c:pt>
                <c:pt idx="9">
                  <c:v>CENTRAL BUILDING ROOMS METER        (kw/h)</c:v>
                </c:pt>
                <c:pt idx="10">
                  <c:v>A LA CARTE METER        (kw/h)</c:v>
                </c:pt>
                <c:pt idx="11">
                  <c:v>CENTRAL YPOPINAKAS METER        (kw/h)</c:v>
                </c:pt>
                <c:pt idx="12">
                  <c:v>C1, B2, B3, E METER        (kw/h)</c:v>
                </c:pt>
                <c:pt idx="13">
                  <c:v>BOILER ROOM METER        (kw/h)</c:v>
                </c:pt>
                <c:pt idx="14">
                  <c:v>C2, Z, B3 METER        (kw/h)</c:v>
                </c:pt>
                <c:pt idx="15">
                  <c:v>CENTRAL POOLS METER        (kw/h)</c:v>
                </c:pt>
                <c:pt idx="16">
                  <c:v>A/C INVERTER METER        (kw/h)</c:v>
                </c:pt>
              </c:strCache>
            </c:strRef>
          </c:cat>
          <c:val>
            <c:numRef>
              <c:f>'ΔΙΑΓΡΑΜΜΑ ΡΕΥΜΑ 2023'!$C$15:$R$15</c:f>
              <c:numCache>
                <c:formatCode>General</c:formatCode>
                <c:ptCount val="16"/>
                <c:pt idx="0">
                  <c:v>12.706633423995166</c:v>
                </c:pt>
                <c:pt idx="1">
                  <c:v>11.603581142339076</c:v>
                </c:pt>
                <c:pt idx="2">
                  <c:v>1.1888032638259294</c:v>
                </c:pt>
                <c:pt idx="3">
                  <c:v>2.9234663040193416</c:v>
                </c:pt>
                <c:pt idx="4">
                  <c:v>9.6075098216983985</c:v>
                </c:pt>
                <c:pt idx="5">
                  <c:v>0.20285584768812331</c:v>
                </c:pt>
                <c:pt idx="6">
                  <c:v>1.1279842852825628</c:v>
                </c:pt>
                <c:pt idx="7">
                  <c:v>0</c:v>
                </c:pt>
                <c:pt idx="8">
                  <c:v>0.85486551828346935</c:v>
                </c:pt>
                <c:pt idx="9">
                  <c:v>2.2219703838017528</c:v>
                </c:pt>
                <c:pt idx="10">
                  <c:v>33.206784527047446</c:v>
                </c:pt>
                <c:pt idx="11">
                  <c:v>8.2490933816863112</c:v>
                </c:pt>
                <c:pt idx="12">
                  <c:v>0.51412813538833491</c:v>
                </c:pt>
                <c:pt idx="13">
                  <c:v>0.92777274100936846</c:v>
                </c:pt>
                <c:pt idx="14">
                  <c:v>7.8203384708371111</c:v>
                </c:pt>
                <c:pt idx="15">
                  <c:v>6.8442127530976133</c:v>
                </c:pt>
              </c:numCache>
            </c:numRef>
          </c:val>
          <c:extLst xmlns:c16r2="http://schemas.microsoft.com/office/drawing/2015/06/chart">
            <c:ext xmlns:c16="http://schemas.microsoft.com/office/drawing/2014/chart" uri="{C3380CC4-5D6E-409C-BE32-E72D297353CC}">
              <c16:uniqueId val="{00000010-2ADB-4391-922D-42D0E214A4C8}"/>
            </c:ext>
          </c:extLst>
        </c:ser>
        <c:dLbls>
          <c:showLegendKey val="0"/>
          <c:showVal val="0"/>
          <c:showCatName val="0"/>
          <c:showSerName val="0"/>
          <c:showPercent val="0"/>
          <c:showBubbleSize val="0"/>
        </c:dLbls>
        <c:gapWidth val="182"/>
        <c:axId val="1806919440"/>
        <c:axId val="1806913456"/>
      </c:barChart>
      <c:catAx>
        <c:axId val="1806919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806913456"/>
        <c:crosses val="autoZero"/>
        <c:auto val="1"/>
        <c:lblAlgn val="ctr"/>
        <c:lblOffset val="100"/>
        <c:noMultiLvlLbl val="0"/>
      </c:catAx>
      <c:valAx>
        <c:axId val="180691345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solidFill>
              <a:schemeClr val="tx1">
                <a:lumMod val="15000"/>
                <a:lumOff val="85000"/>
              </a:schemeClr>
            </a:solid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806919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8.9089459237442645E-2"/>
          <c:y val="0.13217458697140322"/>
          <c:w val="0.89258997350234803"/>
          <c:h val="0.58664894600521844"/>
        </c:manualLayout>
      </c:layout>
      <c:barChart>
        <c:barDir val="col"/>
        <c:grouping val="clustered"/>
        <c:varyColors val="0"/>
        <c:ser>
          <c:idx val="1"/>
          <c:order val="0"/>
          <c:tx>
            <c:v>TUI Guest Questionnaires</c:v>
          </c:tx>
          <c:spPr>
            <a:gradFill rotWithShape="1">
              <a:gsLst>
                <a:gs pos="0">
                  <a:schemeClr val="accent6">
                    <a:tint val="77000"/>
                    <a:lumMod val="110000"/>
                    <a:satMod val="105000"/>
                    <a:tint val="67000"/>
                  </a:schemeClr>
                </a:gs>
                <a:gs pos="50000">
                  <a:schemeClr val="accent6">
                    <a:tint val="77000"/>
                    <a:lumMod val="105000"/>
                    <a:satMod val="103000"/>
                    <a:tint val="73000"/>
                  </a:schemeClr>
                </a:gs>
                <a:gs pos="100000">
                  <a:schemeClr val="accent6">
                    <a:tint val="77000"/>
                    <a:lumMod val="105000"/>
                    <a:satMod val="109000"/>
                    <a:tint val="81000"/>
                  </a:schemeClr>
                </a:gs>
              </a:gsLst>
              <a:lin ang="5400000" scaled="0"/>
            </a:gradFill>
            <a:ln w="9525" cap="flat" cmpd="sng" algn="ctr">
              <a:solidFill>
                <a:schemeClr val="accent6">
                  <a:tint val="77000"/>
                  <a:shade val="95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3D3936"/>
                    </a:solidFill>
                    <a:latin typeface="Open Sans" panose="020B0606030504020204" pitchFamily="34" charset="0"/>
                    <a:ea typeface="Open Sans" panose="020B0606030504020204" pitchFamily="34" charset="0"/>
                    <a:cs typeface="Open Sans" panose="020B0606030504020204" pitchFamily="34" charset="0"/>
                  </a:defRPr>
                </a:pPr>
                <a:endParaRPr lang="el-G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'[Internal Guest Quistionnaires.xlsx]Sheet1'!$B$5:$E$5</c:f>
              <c:numCache>
                <c:formatCode>General</c:formatCode>
                <c:ptCount val="4"/>
                <c:pt idx="0">
                  <c:v>2021</c:v>
                </c:pt>
                <c:pt idx="1">
                  <c:v>2022</c:v>
                </c:pt>
                <c:pt idx="2">
                  <c:v>2023</c:v>
                </c:pt>
                <c:pt idx="3">
                  <c:v>2024</c:v>
                </c:pt>
              </c:numCache>
            </c:numRef>
          </c:cat>
          <c:val>
            <c:numRef>
              <c:f>'[Internal Guest Quistionnaires.xlsx]Sheet1'!$B$7:$E$7</c:f>
              <c:numCache>
                <c:formatCode>General</c:formatCode>
                <c:ptCount val="4"/>
                <c:pt idx="0">
                  <c:v>8</c:v>
                </c:pt>
                <c:pt idx="1">
                  <c:v>7.8</c:v>
                </c:pt>
                <c:pt idx="2">
                  <c:v>8.5</c:v>
                </c:pt>
                <c:pt idx="3">
                  <c:v>8.2899999999999991</c:v>
                </c:pt>
              </c:numCache>
            </c:numRef>
          </c:val>
          <c:extLst xmlns:c16r2="http://schemas.microsoft.com/office/drawing/2015/06/chart"/>
        </c:ser>
        <c:dLbls>
          <c:dLblPos val="outEnd"/>
          <c:showLegendKey val="0"/>
          <c:showVal val="1"/>
          <c:showCatName val="0"/>
          <c:showSerName val="0"/>
          <c:showPercent val="0"/>
          <c:showBubbleSize val="0"/>
        </c:dLbls>
        <c:gapWidth val="100"/>
        <c:overlap val="-24"/>
        <c:axId val="2005580208"/>
        <c:axId val="2005570416"/>
      </c:barChart>
      <c:catAx>
        <c:axId val="200558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3D3936"/>
                </a:solidFill>
                <a:latin typeface="Open Sans" panose="020B0606030504020204" pitchFamily="34" charset="0"/>
                <a:ea typeface="Open Sans" panose="020B0606030504020204" pitchFamily="34" charset="0"/>
                <a:cs typeface="Open Sans" panose="020B0606030504020204" pitchFamily="34" charset="0"/>
              </a:defRPr>
            </a:pPr>
            <a:endParaRPr lang="el-GR"/>
          </a:p>
        </c:txPr>
        <c:crossAx val="2005570416"/>
        <c:crosses val="autoZero"/>
        <c:auto val="1"/>
        <c:lblAlgn val="ctr"/>
        <c:lblOffset val="100"/>
        <c:noMultiLvlLbl val="0"/>
      </c:catAx>
      <c:valAx>
        <c:axId val="2005570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3D3936"/>
                </a:solidFill>
                <a:latin typeface="Open Sans" panose="020B0606030504020204" pitchFamily="34" charset="0"/>
                <a:ea typeface="Open Sans" panose="020B0606030504020204" pitchFamily="34" charset="0"/>
                <a:cs typeface="Open Sans" panose="020B0606030504020204" pitchFamily="34" charset="0"/>
              </a:defRPr>
            </a:pPr>
            <a:endParaRPr lang="el-GR"/>
          </a:p>
        </c:txPr>
        <c:crossAx val="2005580208"/>
        <c:crosses val="autoZero"/>
        <c:crossBetween val="between"/>
      </c:valAx>
      <c:spPr>
        <a:noFill/>
        <a:ln>
          <a:noFill/>
        </a:ln>
        <a:effectLst/>
      </c:spPr>
    </c:plotArea>
    <c:legend>
      <c:legendPos val="b"/>
      <c:layout>
        <c:manualLayout>
          <c:xMode val="edge"/>
          <c:yMode val="edge"/>
          <c:x val="0.26030198911241709"/>
          <c:y val="0.85702026847399226"/>
          <c:w val="0.45873791860770508"/>
          <c:h val="8.539402237778086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3D3936"/>
              </a:solidFill>
              <a:latin typeface="Open Sans" panose="020B0606030504020204" pitchFamily="34" charset="0"/>
              <a:ea typeface="Open Sans" panose="020B0606030504020204" pitchFamily="34" charset="0"/>
              <a:cs typeface="Open Sans" panose="020B0606030504020204" pitchFamily="34" charset="0"/>
            </a:defRPr>
          </a:pPr>
          <a:endParaRPr lang="el-G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3D3936"/>
          </a:solidFill>
          <a:latin typeface="Open Sans" panose="020B0606030504020204" pitchFamily="34" charset="0"/>
          <a:ea typeface="Open Sans" panose="020B0606030504020204" pitchFamily="34" charset="0"/>
          <a:cs typeface="Open Sans" panose="020B0606030504020204" pitchFamily="34" charset="0"/>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E4269F-284D-40EB-812B-3449FBF97426}" type="doc">
      <dgm:prSet loTypeId="urn:microsoft.com/office/officeart/2018/layout/CircleProcess" loCatId="simpleprocesssa" qsTypeId="urn:microsoft.com/office/officeart/2005/8/quickstyle/simple1" qsCatId="simple" csTypeId="urn:microsoft.com/office/officeart/2005/8/colors/accent4_1" csCatId="accent4" phldr="1"/>
      <dgm:spPr/>
      <dgm:t>
        <a:bodyPr/>
        <a:lstStyle/>
        <a:p>
          <a:endParaRPr lang="en-US"/>
        </a:p>
      </dgm:t>
    </dgm:pt>
    <dgm:pt modelId="{B7767AF7-66C6-4F1C-A3AA-A6E21BA31488}">
      <dgm:prSet/>
      <dgm:spPr/>
      <dgm:t>
        <a:bodyPr/>
        <a:lstStyle/>
        <a:p>
          <a:r>
            <a:rPr lang="en-GB" dirty="0"/>
            <a:t>The primary sources of CO2 emissions are from the electricity, </a:t>
          </a:r>
          <a:r>
            <a:rPr lang="en-GB" dirty="0" err="1"/>
            <a:t>fulel</a:t>
          </a:r>
          <a:r>
            <a:rPr lang="en-GB" dirty="0"/>
            <a:t>, diesel, LPG and natural gas consumption.  </a:t>
          </a:r>
          <a:endParaRPr lang="en-US" dirty="0"/>
        </a:p>
      </dgm:t>
    </dgm:pt>
    <dgm:pt modelId="{7F82E61A-3CC7-49C4-BA14-774A57C8FD45}" type="parTrans" cxnId="{0D668652-A729-4A4F-AD76-881C1D9209EF}">
      <dgm:prSet/>
      <dgm:spPr/>
      <dgm:t>
        <a:bodyPr/>
        <a:lstStyle/>
        <a:p>
          <a:endParaRPr lang="en-US"/>
        </a:p>
      </dgm:t>
    </dgm:pt>
    <dgm:pt modelId="{DCD59931-3E6B-4F7D-99E3-9633816ED870}" type="sibTrans" cxnId="{0D668652-A729-4A4F-AD76-881C1D9209EF}">
      <dgm:prSet/>
      <dgm:spPr/>
      <dgm:t>
        <a:bodyPr/>
        <a:lstStyle/>
        <a:p>
          <a:endParaRPr lang="en-US"/>
        </a:p>
      </dgm:t>
    </dgm:pt>
    <dgm:pt modelId="{13EE03BF-DB10-48A3-9184-1D54C10D571E}">
      <dgm:prSet/>
      <dgm:spPr/>
      <dgm:t>
        <a:bodyPr/>
        <a:lstStyle/>
        <a:p>
          <a:r>
            <a:rPr lang="en-GB" dirty="0"/>
            <a:t>The reduction of Co2 emissions approach at </a:t>
          </a:r>
          <a:r>
            <a:rPr lang="en-GB" dirty="0" err="1"/>
            <a:t>At</a:t>
          </a:r>
          <a:r>
            <a:rPr lang="en-GB" dirty="0"/>
            <a:t> </a:t>
          </a:r>
          <a:r>
            <a:rPr lang="en-GB" dirty="0" err="1"/>
            <a:t>Atlantica</a:t>
          </a:r>
          <a:r>
            <a:rPr lang="en-GB" dirty="0"/>
            <a:t> </a:t>
          </a:r>
          <a:r>
            <a:rPr lang="en-GB" dirty="0" smtClean="0"/>
            <a:t>Aegean Hotel</a:t>
          </a:r>
          <a:r>
            <a:rPr lang="en-GB" dirty="0"/>
            <a:t>. </a:t>
          </a:r>
          <a:endParaRPr lang="en-US" dirty="0"/>
        </a:p>
      </dgm:t>
    </dgm:pt>
    <dgm:pt modelId="{4682FDC3-0111-49D1-85EB-4ABF780218FE}" type="parTrans" cxnId="{31BE3C9E-AFA4-423F-85E2-49DA5DE936D3}">
      <dgm:prSet/>
      <dgm:spPr/>
      <dgm:t>
        <a:bodyPr/>
        <a:lstStyle/>
        <a:p>
          <a:endParaRPr lang="en-US"/>
        </a:p>
      </dgm:t>
    </dgm:pt>
    <dgm:pt modelId="{3B87602D-6F4E-4CBB-B844-67DAA8F78DE6}" type="sibTrans" cxnId="{31BE3C9E-AFA4-423F-85E2-49DA5DE936D3}">
      <dgm:prSet/>
      <dgm:spPr/>
      <dgm:t>
        <a:bodyPr/>
        <a:lstStyle/>
        <a:p>
          <a:endParaRPr lang="en-US"/>
        </a:p>
      </dgm:t>
    </dgm:pt>
    <dgm:pt modelId="{0F761A69-33D5-479A-A8ED-2B302E95794A}">
      <dgm:prSet/>
      <dgm:spPr/>
      <dgm:t>
        <a:bodyPr/>
        <a:lstStyle/>
        <a:p>
          <a:r>
            <a:rPr lang="en-GB"/>
            <a:t>We use club cars with rechargeable batteries for guest transportation.</a:t>
          </a:r>
          <a:endParaRPr lang="en-US"/>
        </a:p>
      </dgm:t>
    </dgm:pt>
    <dgm:pt modelId="{820A4EE9-32B0-4B07-87AB-88EBF76494F7}" type="parTrans" cxnId="{C4A60304-6F6F-4F83-ADFB-37C87617CD5C}">
      <dgm:prSet/>
      <dgm:spPr/>
      <dgm:t>
        <a:bodyPr/>
        <a:lstStyle/>
        <a:p>
          <a:endParaRPr lang="en-US"/>
        </a:p>
      </dgm:t>
    </dgm:pt>
    <dgm:pt modelId="{806C85E1-0F28-4C90-A704-36BE74A89A70}" type="sibTrans" cxnId="{C4A60304-6F6F-4F83-ADFB-37C87617CD5C}">
      <dgm:prSet/>
      <dgm:spPr/>
      <dgm:t>
        <a:bodyPr/>
        <a:lstStyle/>
        <a:p>
          <a:endParaRPr lang="en-US"/>
        </a:p>
      </dgm:t>
    </dgm:pt>
    <dgm:pt modelId="{B8629A7B-8E29-4C53-A17C-B025A9837026}">
      <dgm:prSet/>
      <dgm:spPr/>
      <dgm:t>
        <a:bodyPr/>
        <a:lstStyle/>
        <a:p>
          <a:r>
            <a:rPr lang="en-GB"/>
            <a:t>Solar thermal panels are installed to reduce heating gas consumption.</a:t>
          </a:r>
          <a:endParaRPr lang="en-US"/>
        </a:p>
      </dgm:t>
    </dgm:pt>
    <dgm:pt modelId="{492C77BE-6550-4DA7-8F43-7C0CA5837CA0}" type="parTrans" cxnId="{F3AA38BF-A6C6-4AA9-82D1-0A8CEA8E44CE}">
      <dgm:prSet/>
      <dgm:spPr/>
      <dgm:t>
        <a:bodyPr/>
        <a:lstStyle/>
        <a:p>
          <a:endParaRPr lang="en-US"/>
        </a:p>
      </dgm:t>
    </dgm:pt>
    <dgm:pt modelId="{73B105E4-0FEF-4750-914D-B114BB5FED61}" type="sibTrans" cxnId="{F3AA38BF-A6C6-4AA9-82D1-0A8CEA8E44CE}">
      <dgm:prSet/>
      <dgm:spPr/>
      <dgm:t>
        <a:bodyPr/>
        <a:lstStyle/>
        <a:p>
          <a:endParaRPr lang="en-US"/>
        </a:p>
      </dgm:t>
    </dgm:pt>
    <dgm:pt modelId="{813F684E-A3C2-4770-B309-324477AC1906}">
      <dgm:prSet/>
      <dgm:spPr/>
      <dgm:t>
        <a:bodyPr/>
        <a:lstStyle/>
        <a:p>
          <a:r>
            <a:rPr lang="en-GB"/>
            <a:t>A photovoltaic park is being installed during 2023-2024 to reduce energy consumption.</a:t>
          </a:r>
          <a:endParaRPr lang="en-US"/>
        </a:p>
      </dgm:t>
    </dgm:pt>
    <dgm:pt modelId="{FEFAA4B8-2023-4FC9-94D8-01FF8D1B3FBF}" type="parTrans" cxnId="{80302D54-BA37-4C4E-80F8-7D8C8618A6F5}">
      <dgm:prSet/>
      <dgm:spPr/>
      <dgm:t>
        <a:bodyPr/>
        <a:lstStyle/>
        <a:p>
          <a:endParaRPr lang="en-US"/>
        </a:p>
      </dgm:t>
    </dgm:pt>
    <dgm:pt modelId="{192DB8A3-B7BF-4453-ABF7-B14B5B132D5E}" type="sibTrans" cxnId="{80302D54-BA37-4C4E-80F8-7D8C8618A6F5}">
      <dgm:prSet/>
      <dgm:spPr/>
      <dgm:t>
        <a:bodyPr/>
        <a:lstStyle/>
        <a:p>
          <a:endParaRPr lang="en-US"/>
        </a:p>
      </dgm:t>
    </dgm:pt>
    <dgm:pt modelId="{ECBE2180-0D0D-4FE1-AE14-ADFD2A7A2FB9}">
      <dgm:prSet/>
      <dgm:spPr/>
      <dgm:t>
        <a:bodyPr/>
        <a:lstStyle/>
        <a:p>
          <a:r>
            <a:rPr lang="en-GB"/>
            <a:t>Hotel buildings are insulated to minimize heat loss.</a:t>
          </a:r>
          <a:endParaRPr lang="en-US"/>
        </a:p>
      </dgm:t>
    </dgm:pt>
    <dgm:pt modelId="{EF7A4441-35B3-47EA-9103-278611366704}" type="parTrans" cxnId="{2CF2AE37-7589-49FD-8B54-BA948521A483}">
      <dgm:prSet/>
      <dgm:spPr/>
      <dgm:t>
        <a:bodyPr/>
        <a:lstStyle/>
        <a:p>
          <a:endParaRPr lang="en-US"/>
        </a:p>
      </dgm:t>
    </dgm:pt>
    <dgm:pt modelId="{14536A16-6A8B-4AC7-B405-7D7F67D19D83}" type="sibTrans" cxnId="{2CF2AE37-7589-49FD-8B54-BA948521A483}">
      <dgm:prSet/>
      <dgm:spPr/>
      <dgm:t>
        <a:bodyPr/>
        <a:lstStyle/>
        <a:p>
          <a:endParaRPr lang="en-US"/>
        </a:p>
      </dgm:t>
    </dgm:pt>
    <dgm:pt modelId="{E598762C-E201-43BF-BA4F-588F42FD6CA5}">
      <dgm:prSet/>
      <dgm:spPr/>
      <dgm:t>
        <a:bodyPr/>
        <a:lstStyle/>
        <a:p>
          <a:r>
            <a:rPr lang="en-GB" dirty="0"/>
            <a:t>Carbon dioxide (CO2) emissions are calculated monthly using the ESG platform.</a:t>
          </a:r>
          <a:endParaRPr lang="en-US" dirty="0"/>
        </a:p>
      </dgm:t>
    </dgm:pt>
    <dgm:pt modelId="{747D5458-C7EB-4665-8648-662701BC8470}" type="parTrans" cxnId="{FBEF4658-6B9F-4C2F-A839-327A92734A15}">
      <dgm:prSet/>
      <dgm:spPr/>
      <dgm:t>
        <a:bodyPr/>
        <a:lstStyle/>
        <a:p>
          <a:endParaRPr lang="en-US"/>
        </a:p>
      </dgm:t>
    </dgm:pt>
    <dgm:pt modelId="{B5AC568C-2BDD-4FD7-A586-E64BBC2B865F}" type="sibTrans" cxnId="{FBEF4658-6B9F-4C2F-A839-327A92734A15}">
      <dgm:prSet/>
      <dgm:spPr/>
      <dgm:t>
        <a:bodyPr/>
        <a:lstStyle/>
        <a:p>
          <a:endParaRPr lang="en-US"/>
        </a:p>
      </dgm:t>
    </dgm:pt>
    <dgm:pt modelId="{B71084B3-117E-4A51-87CD-3D95EF0B6B0A}" type="pres">
      <dgm:prSet presAssocID="{8CE4269F-284D-40EB-812B-3449FBF97426}" presName="Name0" presStyleCnt="0">
        <dgm:presLayoutVars>
          <dgm:chMax val="11"/>
          <dgm:chPref val="11"/>
          <dgm:dir/>
          <dgm:resizeHandles/>
        </dgm:presLayoutVars>
      </dgm:prSet>
      <dgm:spPr/>
      <dgm:t>
        <a:bodyPr/>
        <a:lstStyle/>
        <a:p>
          <a:endParaRPr lang="en-US"/>
        </a:p>
      </dgm:t>
    </dgm:pt>
    <dgm:pt modelId="{A6F16761-6EF6-4D4D-ACD3-3171B3BA5507}" type="pres">
      <dgm:prSet presAssocID="{E598762C-E201-43BF-BA4F-588F42FD6CA5}" presName="Accent7" presStyleCnt="0"/>
      <dgm:spPr/>
    </dgm:pt>
    <dgm:pt modelId="{3641497B-86BC-40BC-BA80-BF3EC938FD1A}" type="pres">
      <dgm:prSet presAssocID="{E598762C-E201-43BF-BA4F-588F42FD6CA5}" presName="Accent" presStyleLbl="node1" presStyleIdx="0" presStyleCnt="14"/>
      <dgm:spPr/>
    </dgm:pt>
    <dgm:pt modelId="{76414EE4-1D33-48CC-9B5B-F76468FF33CB}" type="pres">
      <dgm:prSet presAssocID="{E598762C-E201-43BF-BA4F-588F42FD6CA5}" presName="ParentBackground7" presStyleCnt="0"/>
      <dgm:spPr/>
    </dgm:pt>
    <dgm:pt modelId="{9D8B7A68-7B01-4428-B463-36B88048AD74}" type="pres">
      <dgm:prSet presAssocID="{E598762C-E201-43BF-BA4F-588F42FD6CA5}" presName="ParentBackground" presStyleLbl="node1" presStyleIdx="1" presStyleCnt="14"/>
      <dgm:spPr/>
      <dgm:t>
        <a:bodyPr/>
        <a:lstStyle/>
        <a:p>
          <a:endParaRPr lang="en-US"/>
        </a:p>
      </dgm:t>
    </dgm:pt>
    <dgm:pt modelId="{08D0D7DC-1706-4AC4-80A6-06FB84569C1E}" type="pres">
      <dgm:prSet presAssocID="{E598762C-E201-43BF-BA4F-588F42FD6CA5}" presName="Parent7" presStyleLbl="fgAcc0" presStyleIdx="0" presStyleCnt="0">
        <dgm:presLayoutVars>
          <dgm:chMax val="1"/>
          <dgm:chPref val="1"/>
          <dgm:bulletEnabled val="1"/>
        </dgm:presLayoutVars>
      </dgm:prSet>
      <dgm:spPr/>
      <dgm:t>
        <a:bodyPr/>
        <a:lstStyle/>
        <a:p>
          <a:endParaRPr lang="en-US"/>
        </a:p>
      </dgm:t>
    </dgm:pt>
    <dgm:pt modelId="{E1EC6C9D-425D-4AEE-8FB2-5EC50AFE7FFB}" type="pres">
      <dgm:prSet presAssocID="{ECBE2180-0D0D-4FE1-AE14-ADFD2A7A2FB9}" presName="Accent6" presStyleCnt="0"/>
      <dgm:spPr/>
    </dgm:pt>
    <dgm:pt modelId="{6F9FC479-2BF8-4ACA-826F-28CCE74158C7}" type="pres">
      <dgm:prSet presAssocID="{ECBE2180-0D0D-4FE1-AE14-ADFD2A7A2FB9}" presName="Accent" presStyleLbl="node1" presStyleIdx="2" presStyleCnt="14"/>
      <dgm:spPr/>
    </dgm:pt>
    <dgm:pt modelId="{8F5A9C39-7168-44C3-97E0-2543D21EF4F4}" type="pres">
      <dgm:prSet presAssocID="{ECBE2180-0D0D-4FE1-AE14-ADFD2A7A2FB9}" presName="ParentBackground6" presStyleCnt="0"/>
      <dgm:spPr/>
    </dgm:pt>
    <dgm:pt modelId="{BBC27EB7-00D4-4587-8F5C-DD339ED4A1E0}" type="pres">
      <dgm:prSet presAssocID="{ECBE2180-0D0D-4FE1-AE14-ADFD2A7A2FB9}" presName="ParentBackground" presStyleLbl="node1" presStyleIdx="3" presStyleCnt="14"/>
      <dgm:spPr/>
      <dgm:t>
        <a:bodyPr/>
        <a:lstStyle/>
        <a:p>
          <a:endParaRPr lang="en-US"/>
        </a:p>
      </dgm:t>
    </dgm:pt>
    <dgm:pt modelId="{B1F4B9B1-260E-4BBA-AE04-E66F03179706}" type="pres">
      <dgm:prSet presAssocID="{ECBE2180-0D0D-4FE1-AE14-ADFD2A7A2FB9}" presName="Parent6" presStyleLbl="fgAcc0" presStyleIdx="0" presStyleCnt="0">
        <dgm:presLayoutVars>
          <dgm:chMax val="1"/>
          <dgm:chPref val="1"/>
          <dgm:bulletEnabled val="1"/>
        </dgm:presLayoutVars>
      </dgm:prSet>
      <dgm:spPr/>
      <dgm:t>
        <a:bodyPr/>
        <a:lstStyle/>
        <a:p>
          <a:endParaRPr lang="en-US"/>
        </a:p>
      </dgm:t>
    </dgm:pt>
    <dgm:pt modelId="{F8A0BB9D-B12F-4AC5-ABC9-76A47F50433B}" type="pres">
      <dgm:prSet presAssocID="{813F684E-A3C2-4770-B309-324477AC1906}" presName="Accent5" presStyleCnt="0"/>
      <dgm:spPr/>
    </dgm:pt>
    <dgm:pt modelId="{8A119D6D-3C03-4C34-8240-EF3B545BEE69}" type="pres">
      <dgm:prSet presAssocID="{813F684E-A3C2-4770-B309-324477AC1906}" presName="Accent" presStyleLbl="node1" presStyleIdx="4" presStyleCnt="14"/>
      <dgm:spPr/>
    </dgm:pt>
    <dgm:pt modelId="{55E9C2E3-43DE-4523-BD09-0831358D7433}" type="pres">
      <dgm:prSet presAssocID="{813F684E-A3C2-4770-B309-324477AC1906}" presName="ParentBackground5" presStyleCnt="0"/>
      <dgm:spPr/>
    </dgm:pt>
    <dgm:pt modelId="{3E7738F0-27C7-4C76-A41A-7044538D722A}" type="pres">
      <dgm:prSet presAssocID="{813F684E-A3C2-4770-B309-324477AC1906}" presName="ParentBackground" presStyleLbl="node1" presStyleIdx="5" presStyleCnt="14"/>
      <dgm:spPr/>
      <dgm:t>
        <a:bodyPr/>
        <a:lstStyle/>
        <a:p>
          <a:endParaRPr lang="en-US"/>
        </a:p>
      </dgm:t>
    </dgm:pt>
    <dgm:pt modelId="{FB7DEAB9-3B6B-4A10-B4DA-A2C082DA31A7}" type="pres">
      <dgm:prSet presAssocID="{813F684E-A3C2-4770-B309-324477AC1906}" presName="Parent5" presStyleLbl="fgAcc0" presStyleIdx="0" presStyleCnt="0">
        <dgm:presLayoutVars>
          <dgm:chMax val="1"/>
          <dgm:chPref val="1"/>
          <dgm:bulletEnabled val="1"/>
        </dgm:presLayoutVars>
      </dgm:prSet>
      <dgm:spPr/>
      <dgm:t>
        <a:bodyPr/>
        <a:lstStyle/>
        <a:p>
          <a:endParaRPr lang="en-US"/>
        </a:p>
      </dgm:t>
    </dgm:pt>
    <dgm:pt modelId="{9DC460C3-2824-4AFF-B2AA-CAC68C4AD4FA}" type="pres">
      <dgm:prSet presAssocID="{B8629A7B-8E29-4C53-A17C-B025A9837026}" presName="Accent4" presStyleCnt="0"/>
      <dgm:spPr/>
    </dgm:pt>
    <dgm:pt modelId="{BEE3B525-21AF-49F2-8FF7-050574B32638}" type="pres">
      <dgm:prSet presAssocID="{B8629A7B-8E29-4C53-A17C-B025A9837026}" presName="Accent" presStyleLbl="node1" presStyleIdx="6" presStyleCnt="14"/>
      <dgm:spPr/>
    </dgm:pt>
    <dgm:pt modelId="{3D39F1B7-2806-44D9-8762-D7072682AC64}" type="pres">
      <dgm:prSet presAssocID="{B8629A7B-8E29-4C53-A17C-B025A9837026}" presName="ParentBackground4" presStyleCnt="0"/>
      <dgm:spPr/>
    </dgm:pt>
    <dgm:pt modelId="{2304BD44-DD42-4C72-BB52-7590507BEABB}" type="pres">
      <dgm:prSet presAssocID="{B8629A7B-8E29-4C53-A17C-B025A9837026}" presName="ParentBackground" presStyleLbl="node1" presStyleIdx="7" presStyleCnt="14"/>
      <dgm:spPr/>
      <dgm:t>
        <a:bodyPr/>
        <a:lstStyle/>
        <a:p>
          <a:endParaRPr lang="en-US"/>
        </a:p>
      </dgm:t>
    </dgm:pt>
    <dgm:pt modelId="{74BD7F52-32B0-4356-846F-1057FEE9A962}" type="pres">
      <dgm:prSet presAssocID="{B8629A7B-8E29-4C53-A17C-B025A9837026}" presName="Parent4" presStyleLbl="fgAcc0" presStyleIdx="0" presStyleCnt="0">
        <dgm:presLayoutVars>
          <dgm:chMax val="1"/>
          <dgm:chPref val="1"/>
          <dgm:bulletEnabled val="1"/>
        </dgm:presLayoutVars>
      </dgm:prSet>
      <dgm:spPr/>
      <dgm:t>
        <a:bodyPr/>
        <a:lstStyle/>
        <a:p>
          <a:endParaRPr lang="en-US"/>
        </a:p>
      </dgm:t>
    </dgm:pt>
    <dgm:pt modelId="{3BDD1D40-7BAF-4A6E-B6EA-CF3B56026378}" type="pres">
      <dgm:prSet presAssocID="{0F761A69-33D5-479A-A8ED-2B302E95794A}" presName="Accent3" presStyleCnt="0"/>
      <dgm:spPr/>
    </dgm:pt>
    <dgm:pt modelId="{6A803D61-2596-4459-903C-FC077B8DB454}" type="pres">
      <dgm:prSet presAssocID="{0F761A69-33D5-479A-A8ED-2B302E95794A}" presName="Accent" presStyleLbl="node1" presStyleIdx="8" presStyleCnt="14"/>
      <dgm:spPr/>
    </dgm:pt>
    <dgm:pt modelId="{E2275DD5-ECFB-4B3F-8F38-F7F6AA90FA26}" type="pres">
      <dgm:prSet presAssocID="{0F761A69-33D5-479A-A8ED-2B302E95794A}" presName="ParentBackground3" presStyleCnt="0"/>
      <dgm:spPr/>
    </dgm:pt>
    <dgm:pt modelId="{D6D70621-7322-41DA-A20F-BB9BDED669B2}" type="pres">
      <dgm:prSet presAssocID="{0F761A69-33D5-479A-A8ED-2B302E95794A}" presName="ParentBackground" presStyleLbl="node1" presStyleIdx="9" presStyleCnt="14"/>
      <dgm:spPr/>
      <dgm:t>
        <a:bodyPr/>
        <a:lstStyle/>
        <a:p>
          <a:endParaRPr lang="en-US"/>
        </a:p>
      </dgm:t>
    </dgm:pt>
    <dgm:pt modelId="{85A2E18C-5D91-4856-8A2B-9F96C85EDF82}" type="pres">
      <dgm:prSet presAssocID="{0F761A69-33D5-479A-A8ED-2B302E95794A}" presName="Parent3" presStyleLbl="fgAcc0" presStyleIdx="0" presStyleCnt="0">
        <dgm:presLayoutVars>
          <dgm:chMax val="1"/>
          <dgm:chPref val="1"/>
          <dgm:bulletEnabled val="1"/>
        </dgm:presLayoutVars>
      </dgm:prSet>
      <dgm:spPr/>
      <dgm:t>
        <a:bodyPr/>
        <a:lstStyle/>
        <a:p>
          <a:endParaRPr lang="en-US"/>
        </a:p>
      </dgm:t>
    </dgm:pt>
    <dgm:pt modelId="{5ADE5386-71AD-43CB-A404-D52FB2EB94B4}" type="pres">
      <dgm:prSet presAssocID="{13EE03BF-DB10-48A3-9184-1D54C10D571E}" presName="Accent2" presStyleCnt="0"/>
      <dgm:spPr/>
    </dgm:pt>
    <dgm:pt modelId="{C464F2C0-A8C8-4C50-B398-4BE46EE043BF}" type="pres">
      <dgm:prSet presAssocID="{13EE03BF-DB10-48A3-9184-1D54C10D571E}" presName="Accent" presStyleLbl="node1" presStyleIdx="10" presStyleCnt="14"/>
      <dgm:spPr/>
    </dgm:pt>
    <dgm:pt modelId="{DCD189CA-A850-48AA-A0DE-ABACBB2F2D91}" type="pres">
      <dgm:prSet presAssocID="{13EE03BF-DB10-48A3-9184-1D54C10D571E}" presName="ParentBackground2" presStyleCnt="0"/>
      <dgm:spPr/>
    </dgm:pt>
    <dgm:pt modelId="{4EC1C4D8-9D01-4552-9EB9-87A24969B88D}" type="pres">
      <dgm:prSet presAssocID="{13EE03BF-DB10-48A3-9184-1D54C10D571E}" presName="ParentBackground" presStyleLbl="node1" presStyleIdx="11" presStyleCnt="14"/>
      <dgm:spPr/>
      <dgm:t>
        <a:bodyPr/>
        <a:lstStyle/>
        <a:p>
          <a:endParaRPr lang="en-US"/>
        </a:p>
      </dgm:t>
    </dgm:pt>
    <dgm:pt modelId="{14F325E6-781C-4E52-A7E2-4F0D96CCC65D}" type="pres">
      <dgm:prSet presAssocID="{13EE03BF-DB10-48A3-9184-1D54C10D571E}" presName="Parent2" presStyleLbl="fgAcc0" presStyleIdx="0" presStyleCnt="0">
        <dgm:presLayoutVars>
          <dgm:chMax val="1"/>
          <dgm:chPref val="1"/>
          <dgm:bulletEnabled val="1"/>
        </dgm:presLayoutVars>
      </dgm:prSet>
      <dgm:spPr/>
      <dgm:t>
        <a:bodyPr/>
        <a:lstStyle/>
        <a:p>
          <a:endParaRPr lang="en-US"/>
        </a:p>
      </dgm:t>
    </dgm:pt>
    <dgm:pt modelId="{7BC0C213-A384-4880-90D0-F0ABA941CC7E}" type="pres">
      <dgm:prSet presAssocID="{B7767AF7-66C6-4F1C-A3AA-A6E21BA31488}" presName="Accent1" presStyleCnt="0"/>
      <dgm:spPr/>
    </dgm:pt>
    <dgm:pt modelId="{A13A8D31-52D6-4DC6-8F99-AA6BDA8F912A}" type="pres">
      <dgm:prSet presAssocID="{B7767AF7-66C6-4F1C-A3AA-A6E21BA31488}" presName="Accent" presStyleLbl="node1" presStyleIdx="12" presStyleCnt="14"/>
      <dgm:spPr/>
    </dgm:pt>
    <dgm:pt modelId="{F6430826-2DA0-416D-9C22-BE177F56B4EB}" type="pres">
      <dgm:prSet presAssocID="{B7767AF7-66C6-4F1C-A3AA-A6E21BA31488}" presName="ParentBackground1" presStyleCnt="0"/>
      <dgm:spPr/>
    </dgm:pt>
    <dgm:pt modelId="{1A60EABF-009E-4D0C-98D3-3AE532B507AD}" type="pres">
      <dgm:prSet presAssocID="{B7767AF7-66C6-4F1C-A3AA-A6E21BA31488}" presName="ParentBackground" presStyleLbl="node1" presStyleIdx="13" presStyleCnt="14"/>
      <dgm:spPr/>
      <dgm:t>
        <a:bodyPr/>
        <a:lstStyle/>
        <a:p>
          <a:endParaRPr lang="en-US"/>
        </a:p>
      </dgm:t>
    </dgm:pt>
    <dgm:pt modelId="{4F0E719B-7040-4054-AC96-43FDBD6E1257}" type="pres">
      <dgm:prSet presAssocID="{B7767AF7-66C6-4F1C-A3AA-A6E21BA31488}" presName="Parent1" presStyleLbl="fgAcc0" presStyleIdx="0" presStyleCnt="0">
        <dgm:presLayoutVars>
          <dgm:chMax val="1"/>
          <dgm:chPref val="1"/>
          <dgm:bulletEnabled val="1"/>
        </dgm:presLayoutVars>
      </dgm:prSet>
      <dgm:spPr/>
      <dgm:t>
        <a:bodyPr/>
        <a:lstStyle/>
        <a:p>
          <a:endParaRPr lang="en-US"/>
        </a:p>
      </dgm:t>
    </dgm:pt>
  </dgm:ptLst>
  <dgm:cxnLst>
    <dgm:cxn modelId="{C4A60304-6F6F-4F83-ADFB-37C87617CD5C}" srcId="{8CE4269F-284D-40EB-812B-3449FBF97426}" destId="{0F761A69-33D5-479A-A8ED-2B302E95794A}" srcOrd="2" destOrd="0" parTransId="{820A4EE9-32B0-4B07-87AB-88EBF76494F7}" sibTransId="{806C85E1-0F28-4C90-A704-36BE74A89A70}"/>
    <dgm:cxn modelId="{6AD0A416-5C5C-4B26-A9B2-2A9B2BC061A2}" type="presOf" srcId="{B7767AF7-66C6-4F1C-A3AA-A6E21BA31488}" destId="{4F0E719B-7040-4054-AC96-43FDBD6E1257}" srcOrd="1" destOrd="0" presId="urn:microsoft.com/office/officeart/2018/layout/CircleProcess"/>
    <dgm:cxn modelId="{23CECC9A-90F9-4787-8F88-B82B6B61C6AF}" type="presOf" srcId="{8CE4269F-284D-40EB-812B-3449FBF97426}" destId="{B71084B3-117E-4A51-87CD-3D95EF0B6B0A}" srcOrd="0" destOrd="0" presId="urn:microsoft.com/office/officeart/2018/layout/CircleProcess"/>
    <dgm:cxn modelId="{80302D54-BA37-4C4E-80F8-7D8C8618A6F5}" srcId="{8CE4269F-284D-40EB-812B-3449FBF97426}" destId="{813F684E-A3C2-4770-B309-324477AC1906}" srcOrd="4" destOrd="0" parTransId="{FEFAA4B8-2023-4FC9-94D8-01FF8D1B3FBF}" sibTransId="{192DB8A3-B7BF-4453-ABF7-B14B5B132D5E}"/>
    <dgm:cxn modelId="{79D634C2-A403-4096-A221-06D197BE7CF7}" type="presOf" srcId="{813F684E-A3C2-4770-B309-324477AC1906}" destId="{FB7DEAB9-3B6B-4A10-B4DA-A2C082DA31A7}" srcOrd="1" destOrd="0" presId="urn:microsoft.com/office/officeart/2018/layout/CircleProcess"/>
    <dgm:cxn modelId="{A87B5747-6EFA-47A3-BB11-5117269905BC}" type="presOf" srcId="{B7767AF7-66C6-4F1C-A3AA-A6E21BA31488}" destId="{1A60EABF-009E-4D0C-98D3-3AE532B507AD}" srcOrd="0" destOrd="0" presId="urn:microsoft.com/office/officeart/2018/layout/CircleProcess"/>
    <dgm:cxn modelId="{6E8798FF-EBDF-416A-86D5-5E65D17E8089}" type="presOf" srcId="{813F684E-A3C2-4770-B309-324477AC1906}" destId="{3E7738F0-27C7-4C76-A41A-7044538D722A}" srcOrd="0" destOrd="0" presId="urn:microsoft.com/office/officeart/2018/layout/CircleProcess"/>
    <dgm:cxn modelId="{1A683333-734F-4255-845E-AB9908E2D1C8}" type="presOf" srcId="{0F761A69-33D5-479A-A8ED-2B302E95794A}" destId="{D6D70621-7322-41DA-A20F-BB9BDED669B2}" srcOrd="0" destOrd="0" presId="urn:microsoft.com/office/officeart/2018/layout/CircleProcess"/>
    <dgm:cxn modelId="{0D668652-A729-4A4F-AD76-881C1D9209EF}" srcId="{8CE4269F-284D-40EB-812B-3449FBF97426}" destId="{B7767AF7-66C6-4F1C-A3AA-A6E21BA31488}" srcOrd="0" destOrd="0" parTransId="{7F82E61A-3CC7-49C4-BA14-774A57C8FD45}" sibTransId="{DCD59931-3E6B-4F7D-99E3-9633816ED870}"/>
    <dgm:cxn modelId="{F3AA38BF-A6C6-4AA9-82D1-0A8CEA8E44CE}" srcId="{8CE4269F-284D-40EB-812B-3449FBF97426}" destId="{B8629A7B-8E29-4C53-A17C-B025A9837026}" srcOrd="3" destOrd="0" parTransId="{492C77BE-6550-4DA7-8F43-7C0CA5837CA0}" sibTransId="{73B105E4-0FEF-4750-914D-B114BB5FED61}"/>
    <dgm:cxn modelId="{2CF2AE37-7589-49FD-8B54-BA948521A483}" srcId="{8CE4269F-284D-40EB-812B-3449FBF97426}" destId="{ECBE2180-0D0D-4FE1-AE14-ADFD2A7A2FB9}" srcOrd="5" destOrd="0" parTransId="{EF7A4441-35B3-47EA-9103-278611366704}" sibTransId="{14536A16-6A8B-4AC7-B405-7D7F67D19D83}"/>
    <dgm:cxn modelId="{BD776461-3694-43E4-90CC-A1574EE0EEBF}" type="presOf" srcId="{13EE03BF-DB10-48A3-9184-1D54C10D571E}" destId="{14F325E6-781C-4E52-A7E2-4F0D96CCC65D}" srcOrd="1" destOrd="0" presId="urn:microsoft.com/office/officeart/2018/layout/CircleProcess"/>
    <dgm:cxn modelId="{B7F7AD2E-886F-4C4C-A9B1-9B02B300DB4D}" type="presOf" srcId="{ECBE2180-0D0D-4FE1-AE14-ADFD2A7A2FB9}" destId="{B1F4B9B1-260E-4BBA-AE04-E66F03179706}" srcOrd="1" destOrd="0" presId="urn:microsoft.com/office/officeart/2018/layout/CircleProcess"/>
    <dgm:cxn modelId="{5EBAEDE5-EA1F-4C3A-B742-7FD3B1F69F17}" type="presOf" srcId="{B8629A7B-8E29-4C53-A17C-B025A9837026}" destId="{2304BD44-DD42-4C72-BB52-7590507BEABB}" srcOrd="0" destOrd="0" presId="urn:microsoft.com/office/officeart/2018/layout/CircleProcess"/>
    <dgm:cxn modelId="{31BE3C9E-AFA4-423F-85E2-49DA5DE936D3}" srcId="{8CE4269F-284D-40EB-812B-3449FBF97426}" destId="{13EE03BF-DB10-48A3-9184-1D54C10D571E}" srcOrd="1" destOrd="0" parTransId="{4682FDC3-0111-49D1-85EB-4ABF780218FE}" sibTransId="{3B87602D-6F4E-4CBB-B844-67DAA8F78DE6}"/>
    <dgm:cxn modelId="{0C7CDF26-D4A8-4A7A-9A36-3B327AFAD014}" type="presOf" srcId="{B8629A7B-8E29-4C53-A17C-B025A9837026}" destId="{74BD7F52-32B0-4356-846F-1057FEE9A962}" srcOrd="1" destOrd="0" presId="urn:microsoft.com/office/officeart/2018/layout/CircleProcess"/>
    <dgm:cxn modelId="{52F86E76-A722-4434-AC71-83BD4799C487}" type="presOf" srcId="{E598762C-E201-43BF-BA4F-588F42FD6CA5}" destId="{9D8B7A68-7B01-4428-B463-36B88048AD74}" srcOrd="0" destOrd="0" presId="urn:microsoft.com/office/officeart/2018/layout/CircleProcess"/>
    <dgm:cxn modelId="{FBEF4658-6B9F-4C2F-A839-327A92734A15}" srcId="{8CE4269F-284D-40EB-812B-3449FBF97426}" destId="{E598762C-E201-43BF-BA4F-588F42FD6CA5}" srcOrd="6" destOrd="0" parTransId="{747D5458-C7EB-4665-8648-662701BC8470}" sibTransId="{B5AC568C-2BDD-4FD7-A586-E64BBC2B865F}"/>
    <dgm:cxn modelId="{36428B82-0982-45A8-BFC0-7312811C15A9}" type="presOf" srcId="{ECBE2180-0D0D-4FE1-AE14-ADFD2A7A2FB9}" destId="{BBC27EB7-00D4-4587-8F5C-DD339ED4A1E0}" srcOrd="0" destOrd="0" presId="urn:microsoft.com/office/officeart/2018/layout/CircleProcess"/>
    <dgm:cxn modelId="{97CFA46B-CB74-420C-ACF2-BCE6F7752648}" type="presOf" srcId="{13EE03BF-DB10-48A3-9184-1D54C10D571E}" destId="{4EC1C4D8-9D01-4552-9EB9-87A24969B88D}" srcOrd="0" destOrd="0" presId="urn:microsoft.com/office/officeart/2018/layout/CircleProcess"/>
    <dgm:cxn modelId="{C73038B0-03C5-4085-9050-FB3A6EA2C701}" type="presOf" srcId="{0F761A69-33D5-479A-A8ED-2B302E95794A}" destId="{85A2E18C-5D91-4856-8A2B-9F96C85EDF82}" srcOrd="1" destOrd="0" presId="urn:microsoft.com/office/officeart/2018/layout/CircleProcess"/>
    <dgm:cxn modelId="{592912BC-ED5F-46F2-AA05-E1655E15D624}" type="presOf" srcId="{E598762C-E201-43BF-BA4F-588F42FD6CA5}" destId="{08D0D7DC-1706-4AC4-80A6-06FB84569C1E}" srcOrd="1" destOrd="0" presId="urn:microsoft.com/office/officeart/2018/layout/CircleProcess"/>
    <dgm:cxn modelId="{A1751220-AB31-433A-B296-B2E0427ABD1B}" type="presParOf" srcId="{B71084B3-117E-4A51-87CD-3D95EF0B6B0A}" destId="{A6F16761-6EF6-4D4D-ACD3-3171B3BA5507}" srcOrd="0" destOrd="0" presId="urn:microsoft.com/office/officeart/2018/layout/CircleProcess"/>
    <dgm:cxn modelId="{55D9CEEA-330D-4B33-B37E-D0DC23B35F07}" type="presParOf" srcId="{A6F16761-6EF6-4D4D-ACD3-3171B3BA5507}" destId="{3641497B-86BC-40BC-BA80-BF3EC938FD1A}" srcOrd="0" destOrd="0" presId="urn:microsoft.com/office/officeart/2018/layout/CircleProcess"/>
    <dgm:cxn modelId="{CFF84821-D5C7-4C18-9E59-4C948D8791BA}" type="presParOf" srcId="{B71084B3-117E-4A51-87CD-3D95EF0B6B0A}" destId="{76414EE4-1D33-48CC-9B5B-F76468FF33CB}" srcOrd="1" destOrd="0" presId="urn:microsoft.com/office/officeart/2018/layout/CircleProcess"/>
    <dgm:cxn modelId="{7636A71A-6F73-42A3-A809-07B9D287836F}" type="presParOf" srcId="{76414EE4-1D33-48CC-9B5B-F76468FF33CB}" destId="{9D8B7A68-7B01-4428-B463-36B88048AD74}" srcOrd="0" destOrd="0" presId="urn:microsoft.com/office/officeart/2018/layout/CircleProcess"/>
    <dgm:cxn modelId="{046C1A36-9499-4A37-8252-E36DD2498AE2}" type="presParOf" srcId="{B71084B3-117E-4A51-87CD-3D95EF0B6B0A}" destId="{08D0D7DC-1706-4AC4-80A6-06FB84569C1E}" srcOrd="2" destOrd="0" presId="urn:microsoft.com/office/officeart/2018/layout/CircleProcess"/>
    <dgm:cxn modelId="{D085BC3B-838A-4273-8A36-DF585BE16EEF}" type="presParOf" srcId="{B71084B3-117E-4A51-87CD-3D95EF0B6B0A}" destId="{E1EC6C9D-425D-4AEE-8FB2-5EC50AFE7FFB}" srcOrd="3" destOrd="0" presId="urn:microsoft.com/office/officeart/2018/layout/CircleProcess"/>
    <dgm:cxn modelId="{42686DC0-EACA-4217-9A5B-716AA3556E3A}" type="presParOf" srcId="{E1EC6C9D-425D-4AEE-8FB2-5EC50AFE7FFB}" destId="{6F9FC479-2BF8-4ACA-826F-28CCE74158C7}" srcOrd="0" destOrd="0" presId="urn:microsoft.com/office/officeart/2018/layout/CircleProcess"/>
    <dgm:cxn modelId="{3E57C987-4C8F-45FD-AC31-050D182B763E}" type="presParOf" srcId="{B71084B3-117E-4A51-87CD-3D95EF0B6B0A}" destId="{8F5A9C39-7168-44C3-97E0-2543D21EF4F4}" srcOrd="4" destOrd="0" presId="urn:microsoft.com/office/officeart/2018/layout/CircleProcess"/>
    <dgm:cxn modelId="{CB11C4BA-DF5E-40FB-8EFA-B7C4DB78018C}" type="presParOf" srcId="{8F5A9C39-7168-44C3-97E0-2543D21EF4F4}" destId="{BBC27EB7-00D4-4587-8F5C-DD339ED4A1E0}" srcOrd="0" destOrd="0" presId="urn:microsoft.com/office/officeart/2018/layout/CircleProcess"/>
    <dgm:cxn modelId="{05F00235-6009-43F6-BF68-EA8ED25DC2A8}" type="presParOf" srcId="{B71084B3-117E-4A51-87CD-3D95EF0B6B0A}" destId="{B1F4B9B1-260E-4BBA-AE04-E66F03179706}" srcOrd="5" destOrd="0" presId="urn:microsoft.com/office/officeart/2018/layout/CircleProcess"/>
    <dgm:cxn modelId="{4328976A-06C9-4E74-8575-B8D5892E9EAF}" type="presParOf" srcId="{B71084B3-117E-4A51-87CD-3D95EF0B6B0A}" destId="{F8A0BB9D-B12F-4AC5-ABC9-76A47F50433B}" srcOrd="6" destOrd="0" presId="urn:microsoft.com/office/officeart/2018/layout/CircleProcess"/>
    <dgm:cxn modelId="{AED39FD8-86FB-4BF8-A16F-30AA57626358}" type="presParOf" srcId="{F8A0BB9D-B12F-4AC5-ABC9-76A47F50433B}" destId="{8A119D6D-3C03-4C34-8240-EF3B545BEE69}" srcOrd="0" destOrd="0" presId="urn:microsoft.com/office/officeart/2018/layout/CircleProcess"/>
    <dgm:cxn modelId="{22B14C7F-5689-4105-8CBA-691101F1810F}" type="presParOf" srcId="{B71084B3-117E-4A51-87CD-3D95EF0B6B0A}" destId="{55E9C2E3-43DE-4523-BD09-0831358D7433}" srcOrd="7" destOrd="0" presId="urn:microsoft.com/office/officeart/2018/layout/CircleProcess"/>
    <dgm:cxn modelId="{E218BCA0-0372-4639-BA6B-E7B5C76AE2A7}" type="presParOf" srcId="{55E9C2E3-43DE-4523-BD09-0831358D7433}" destId="{3E7738F0-27C7-4C76-A41A-7044538D722A}" srcOrd="0" destOrd="0" presId="urn:microsoft.com/office/officeart/2018/layout/CircleProcess"/>
    <dgm:cxn modelId="{810A26A9-B207-451E-AA0B-427BABD2B1FB}" type="presParOf" srcId="{B71084B3-117E-4A51-87CD-3D95EF0B6B0A}" destId="{FB7DEAB9-3B6B-4A10-B4DA-A2C082DA31A7}" srcOrd="8" destOrd="0" presId="urn:microsoft.com/office/officeart/2018/layout/CircleProcess"/>
    <dgm:cxn modelId="{722915BB-FFA0-4232-A600-026642630F27}" type="presParOf" srcId="{B71084B3-117E-4A51-87CD-3D95EF0B6B0A}" destId="{9DC460C3-2824-4AFF-B2AA-CAC68C4AD4FA}" srcOrd="9" destOrd="0" presId="urn:microsoft.com/office/officeart/2018/layout/CircleProcess"/>
    <dgm:cxn modelId="{C27653CE-9AFD-4098-8F80-3BCB3DE39DD6}" type="presParOf" srcId="{9DC460C3-2824-4AFF-B2AA-CAC68C4AD4FA}" destId="{BEE3B525-21AF-49F2-8FF7-050574B32638}" srcOrd="0" destOrd="0" presId="urn:microsoft.com/office/officeart/2018/layout/CircleProcess"/>
    <dgm:cxn modelId="{505E02F5-7C95-4BFD-B3A5-0E6E6BF680C5}" type="presParOf" srcId="{B71084B3-117E-4A51-87CD-3D95EF0B6B0A}" destId="{3D39F1B7-2806-44D9-8762-D7072682AC64}" srcOrd="10" destOrd="0" presId="urn:microsoft.com/office/officeart/2018/layout/CircleProcess"/>
    <dgm:cxn modelId="{1B5E4258-054C-4CD2-8869-1A187933EF44}" type="presParOf" srcId="{3D39F1B7-2806-44D9-8762-D7072682AC64}" destId="{2304BD44-DD42-4C72-BB52-7590507BEABB}" srcOrd="0" destOrd="0" presId="urn:microsoft.com/office/officeart/2018/layout/CircleProcess"/>
    <dgm:cxn modelId="{618ACD4C-87A6-4B61-8B60-7E83C5853D3E}" type="presParOf" srcId="{B71084B3-117E-4A51-87CD-3D95EF0B6B0A}" destId="{74BD7F52-32B0-4356-846F-1057FEE9A962}" srcOrd="11" destOrd="0" presId="urn:microsoft.com/office/officeart/2018/layout/CircleProcess"/>
    <dgm:cxn modelId="{C6BDDF49-CB63-4F4A-8874-E9B32FD31818}" type="presParOf" srcId="{B71084B3-117E-4A51-87CD-3D95EF0B6B0A}" destId="{3BDD1D40-7BAF-4A6E-B6EA-CF3B56026378}" srcOrd="12" destOrd="0" presId="urn:microsoft.com/office/officeart/2018/layout/CircleProcess"/>
    <dgm:cxn modelId="{3A952220-A8F2-40D8-A84B-6461CC35AC53}" type="presParOf" srcId="{3BDD1D40-7BAF-4A6E-B6EA-CF3B56026378}" destId="{6A803D61-2596-4459-903C-FC077B8DB454}" srcOrd="0" destOrd="0" presId="urn:microsoft.com/office/officeart/2018/layout/CircleProcess"/>
    <dgm:cxn modelId="{B93CFC31-6BA3-4C8D-AECE-E0BEFE40335E}" type="presParOf" srcId="{B71084B3-117E-4A51-87CD-3D95EF0B6B0A}" destId="{E2275DD5-ECFB-4B3F-8F38-F7F6AA90FA26}" srcOrd="13" destOrd="0" presId="urn:microsoft.com/office/officeart/2018/layout/CircleProcess"/>
    <dgm:cxn modelId="{B9437013-998A-43BC-9FC7-A290E8EB6C87}" type="presParOf" srcId="{E2275DD5-ECFB-4B3F-8F38-F7F6AA90FA26}" destId="{D6D70621-7322-41DA-A20F-BB9BDED669B2}" srcOrd="0" destOrd="0" presId="urn:microsoft.com/office/officeart/2018/layout/CircleProcess"/>
    <dgm:cxn modelId="{968F1DA0-54A2-41D5-8800-6FF1C8628C9F}" type="presParOf" srcId="{B71084B3-117E-4A51-87CD-3D95EF0B6B0A}" destId="{85A2E18C-5D91-4856-8A2B-9F96C85EDF82}" srcOrd="14" destOrd="0" presId="urn:microsoft.com/office/officeart/2018/layout/CircleProcess"/>
    <dgm:cxn modelId="{9380FC70-0BC1-4BB6-AF03-C69CAB0B2AF1}" type="presParOf" srcId="{B71084B3-117E-4A51-87CD-3D95EF0B6B0A}" destId="{5ADE5386-71AD-43CB-A404-D52FB2EB94B4}" srcOrd="15" destOrd="0" presId="urn:microsoft.com/office/officeart/2018/layout/CircleProcess"/>
    <dgm:cxn modelId="{65070C35-A6E7-4FB6-9379-555CEC7FFE38}" type="presParOf" srcId="{5ADE5386-71AD-43CB-A404-D52FB2EB94B4}" destId="{C464F2C0-A8C8-4C50-B398-4BE46EE043BF}" srcOrd="0" destOrd="0" presId="urn:microsoft.com/office/officeart/2018/layout/CircleProcess"/>
    <dgm:cxn modelId="{4C853837-CCB9-4B61-B073-745239A97B5D}" type="presParOf" srcId="{B71084B3-117E-4A51-87CD-3D95EF0B6B0A}" destId="{DCD189CA-A850-48AA-A0DE-ABACBB2F2D91}" srcOrd="16" destOrd="0" presId="urn:microsoft.com/office/officeart/2018/layout/CircleProcess"/>
    <dgm:cxn modelId="{9F9C18DC-F343-4C0B-8091-B0B69CC8A320}" type="presParOf" srcId="{DCD189CA-A850-48AA-A0DE-ABACBB2F2D91}" destId="{4EC1C4D8-9D01-4552-9EB9-87A24969B88D}" srcOrd="0" destOrd="0" presId="urn:microsoft.com/office/officeart/2018/layout/CircleProcess"/>
    <dgm:cxn modelId="{8CB48090-FF58-4FB9-9E8E-92A1EC36CACD}" type="presParOf" srcId="{B71084B3-117E-4A51-87CD-3D95EF0B6B0A}" destId="{14F325E6-781C-4E52-A7E2-4F0D96CCC65D}" srcOrd="17" destOrd="0" presId="urn:microsoft.com/office/officeart/2018/layout/CircleProcess"/>
    <dgm:cxn modelId="{EA47CBCD-CC7D-4360-BEA7-8A1C94723207}" type="presParOf" srcId="{B71084B3-117E-4A51-87CD-3D95EF0B6B0A}" destId="{7BC0C213-A384-4880-90D0-F0ABA941CC7E}" srcOrd="18" destOrd="0" presId="urn:microsoft.com/office/officeart/2018/layout/CircleProcess"/>
    <dgm:cxn modelId="{3A905702-4F5B-4858-9F3F-F14C80DD464E}" type="presParOf" srcId="{7BC0C213-A384-4880-90D0-F0ABA941CC7E}" destId="{A13A8D31-52D6-4DC6-8F99-AA6BDA8F912A}" srcOrd="0" destOrd="0" presId="urn:microsoft.com/office/officeart/2018/layout/CircleProcess"/>
    <dgm:cxn modelId="{563F6A37-F407-45C6-BC20-C24C3C2950D2}" type="presParOf" srcId="{B71084B3-117E-4A51-87CD-3D95EF0B6B0A}" destId="{F6430826-2DA0-416D-9C22-BE177F56B4EB}" srcOrd="19" destOrd="0" presId="urn:microsoft.com/office/officeart/2018/layout/CircleProcess"/>
    <dgm:cxn modelId="{6B670CD7-6341-4B9E-B94E-383410104F66}" type="presParOf" srcId="{F6430826-2DA0-416D-9C22-BE177F56B4EB}" destId="{1A60EABF-009E-4D0C-98D3-3AE532B507AD}" srcOrd="0" destOrd="0" presId="urn:microsoft.com/office/officeart/2018/layout/CircleProcess"/>
    <dgm:cxn modelId="{9070309A-E6F8-4974-8C56-ECCB9F5A7BA9}" type="presParOf" srcId="{B71084B3-117E-4A51-87CD-3D95EF0B6B0A}" destId="{4F0E719B-7040-4054-AC96-43FDBD6E1257}" srcOrd="20" destOrd="0" presId="urn:microsoft.com/office/officeart/2018/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57327-BE76-4E86-9AAC-D27518AB61E7}" type="doc">
      <dgm:prSet loTypeId="urn:microsoft.com/office/officeart/2005/8/layout/radial5" loCatId="cycle" qsTypeId="urn:microsoft.com/office/officeart/2005/8/quickstyle/simple2" qsCatId="simple" csTypeId="urn:microsoft.com/office/officeart/2005/8/colors/colorful1" csCatId="colorful" phldr="1"/>
      <dgm:spPr/>
      <dgm:t>
        <a:bodyPr/>
        <a:lstStyle/>
        <a:p>
          <a:endParaRPr lang="en-GB"/>
        </a:p>
      </dgm:t>
    </dgm:pt>
    <dgm:pt modelId="{95635D85-2BF8-4821-B62C-ACD34D24D0C9}">
      <dgm:prSet phldrT="[Text]"/>
      <dgm:spPr/>
      <dgm:t>
        <a:bodyPr/>
        <a:lstStyle/>
        <a:p>
          <a:r>
            <a:rPr lang="en-US">
              <a:latin typeface="Georgia" panose="02040502050405020303" pitchFamily="18" charset="0"/>
            </a:rPr>
            <a:t>Stakeholders</a:t>
          </a:r>
          <a:endParaRPr lang="en-GB">
            <a:latin typeface="Georgia" panose="02040502050405020303" pitchFamily="18" charset="0"/>
          </a:endParaRPr>
        </a:p>
      </dgm:t>
    </dgm:pt>
    <dgm:pt modelId="{00063D15-DB5E-40C1-9982-8FD646DA267C}" type="parTrans" cxnId="{C72FA2BE-8A7C-41FD-BA3B-F588B875F45C}">
      <dgm:prSet/>
      <dgm:spPr/>
      <dgm:t>
        <a:bodyPr/>
        <a:lstStyle/>
        <a:p>
          <a:endParaRPr lang="en-GB"/>
        </a:p>
      </dgm:t>
    </dgm:pt>
    <dgm:pt modelId="{4E6D9804-A0F7-4C80-8F1B-022F07CFCAFE}" type="sibTrans" cxnId="{C72FA2BE-8A7C-41FD-BA3B-F588B875F45C}">
      <dgm:prSet/>
      <dgm:spPr/>
      <dgm:t>
        <a:bodyPr/>
        <a:lstStyle/>
        <a:p>
          <a:endParaRPr lang="en-GB"/>
        </a:p>
      </dgm:t>
    </dgm:pt>
    <dgm:pt modelId="{1073DC45-1803-47CE-9F11-8A8580B5C1D2}">
      <dgm:prSet phldrT="[Text]"/>
      <dgm:spPr/>
      <dgm:t>
        <a:bodyPr/>
        <a:lstStyle/>
        <a:p>
          <a:r>
            <a:rPr lang="en-US">
              <a:latin typeface="Georgia" panose="02040502050405020303" pitchFamily="18" charset="0"/>
            </a:rPr>
            <a:t>Customers</a:t>
          </a:r>
          <a:endParaRPr lang="en-GB">
            <a:latin typeface="Georgia" panose="02040502050405020303" pitchFamily="18" charset="0"/>
          </a:endParaRPr>
        </a:p>
      </dgm:t>
    </dgm:pt>
    <dgm:pt modelId="{324A0A59-F3D8-4B58-8DD7-E13AA26AC2B8}" type="parTrans" cxnId="{4C8E7EDA-F4AA-4EAA-9A67-35890FA01FC8}">
      <dgm:prSet/>
      <dgm:spPr/>
      <dgm:t>
        <a:bodyPr/>
        <a:lstStyle/>
        <a:p>
          <a:endParaRPr lang="en-GB"/>
        </a:p>
      </dgm:t>
    </dgm:pt>
    <dgm:pt modelId="{903E0761-C20F-4C40-B447-289D1D7C0189}" type="sibTrans" cxnId="{4C8E7EDA-F4AA-4EAA-9A67-35890FA01FC8}">
      <dgm:prSet/>
      <dgm:spPr/>
      <dgm:t>
        <a:bodyPr/>
        <a:lstStyle/>
        <a:p>
          <a:endParaRPr lang="en-GB"/>
        </a:p>
      </dgm:t>
    </dgm:pt>
    <dgm:pt modelId="{EBF847FD-104A-4CF9-9B60-9D8F5ACA45F3}">
      <dgm:prSet phldrT="[Text]"/>
      <dgm:spPr/>
      <dgm:t>
        <a:bodyPr/>
        <a:lstStyle/>
        <a:p>
          <a:r>
            <a:rPr lang="en-US">
              <a:latin typeface="Georgia" panose="02040502050405020303" pitchFamily="18" charset="0"/>
            </a:rPr>
            <a:t>Suppliers</a:t>
          </a:r>
          <a:r>
            <a:rPr lang="el-GR">
              <a:latin typeface="Georgia" panose="02040502050405020303" pitchFamily="18" charset="0"/>
            </a:rPr>
            <a:t>/ </a:t>
          </a:r>
          <a:r>
            <a:rPr lang="en-US">
              <a:latin typeface="Georgia" panose="02040502050405020303" pitchFamily="18" charset="0"/>
            </a:rPr>
            <a:t>Subcontractors</a:t>
          </a:r>
          <a:endParaRPr lang="en-GB">
            <a:latin typeface="Georgia" panose="02040502050405020303" pitchFamily="18" charset="0"/>
          </a:endParaRPr>
        </a:p>
      </dgm:t>
    </dgm:pt>
    <dgm:pt modelId="{4EF15D0F-D541-4D08-85E8-7A423038A05D}" type="parTrans" cxnId="{D977EBD3-6B04-47B4-B566-FD45F7D86AC8}">
      <dgm:prSet/>
      <dgm:spPr/>
      <dgm:t>
        <a:bodyPr/>
        <a:lstStyle/>
        <a:p>
          <a:endParaRPr lang="en-GB"/>
        </a:p>
      </dgm:t>
    </dgm:pt>
    <dgm:pt modelId="{F3856FC0-BA4B-4956-8A6E-833FEEE7E0DF}" type="sibTrans" cxnId="{D977EBD3-6B04-47B4-B566-FD45F7D86AC8}">
      <dgm:prSet/>
      <dgm:spPr/>
      <dgm:t>
        <a:bodyPr/>
        <a:lstStyle/>
        <a:p>
          <a:endParaRPr lang="en-GB"/>
        </a:p>
      </dgm:t>
    </dgm:pt>
    <dgm:pt modelId="{FD1DE49E-81D7-42AA-BF3E-F0926E67A3D1}">
      <dgm:prSet phldrT="[Text]"/>
      <dgm:spPr/>
      <dgm:t>
        <a:bodyPr/>
        <a:lstStyle/>
        <a:p>
          <a:r>
            <a:rPr lang="en-US">
              <a:latin typeface="Georgia" panose="02040502050405020303" pitchFamily="18" charset="0"/>
            </a:rPr>
            <a:t>Insurance company</a:t>
          </a:r>
          <a:endParaRPr lang="en-GB">
            <a:latin typeface="Georgia" panose="02040502050405020303" pitchFamily="18" charset="0"/>
          </a:endParaRPr>
        </a:p>
      </dgm:t>
    </dgm:pt>
    <dgm:pt modelId="{A7B43CEC-F6DC-4ABE-BF26-9A7B3CEA8E93}" type="parTrans" cxnId="{8EB89398-C0A2-4DF0-BD9F-28AAAF55835D}">
      <dgm:prSet/>
      <dgm:spPr/>
      <dgm:t>
        <a:bodyPr/>
        <a:lstStyle/>
        <a:p>
          <a:endParaRPr lang="en-GB"/>
        </a:p>
      </dgm:t>
    </dgm:pt>
    <dgm:pt modelId="{5CA475EF-E313-4739-8A59-69C9455C8967}" type="sibTrans" cxnId="{8EB89398-C0A2-4DF0-BD9F-28AAAF55835D}">
      <dgm:prSet/>
      <dgm:spPr/>
      <dgm:t>
        <a:bodyPr/>
        <a:lstStyle/>
        <a:p>
          <a:endParaRPr lang="en-GB"/>
        </a:p>
      </dgm:t>
    </dgm:pt>
    <dgm:pt modelId="{4A6A8DFE-E0EC-47B0-9B05-CD96FAC0E2D3}">
      <dgm:prSet phldrT="[Text]"/>
      <dgm:spPr/>
      <dgm:t>
        <a:bodyPr/>
        <a:lstStyle/>
        <a:p>
          <a:r>
            <a:rPr lang="en-US">
              <a:latin typeface="Georgia" panose="02040502050405020303" pitchFamily="18" charset="0"/>
            </a:rPr>
            <a:t>Laboratories</a:t>
          </a:r>
          <a:endParaRPr lang="en-GB">
            <a:latin typeface="Georgia" panose="02040502050405020303" pitchFamily="18" charset="0"/>
          </a:endParaRPr>
        </a:p>
      </dgm:t>
    </dgm:pt>
    <dgm:pt modelId="{D20B0F9F-0020-446F-8575-224A67C17F26}" type="parTrans" cxnId="{FB43CBF6-A1A2-4D2D-B887-FA94D679BE62}">
      <dgm:prSet/>
      <dgm:spPr/>
      <dgm:t>
        <a:bodyPr/>
        <a:lstStyle/>
        <a:p>
          <a:endParaRPr lang="en-GB"/>
        </a:p>
      </dgm:t>
    </dgm:pt>
    <dgm:pt modelId="{817F0257-4F21-4E07-83C9-7513F9107FCB}" type="sibTrans" cxnId="{FB43CBF6-A1A2-4D2D-B887-FA94D679BE62}">
      <dgm:prSet/>
      <dgm:spPr/>
      <dgm:t>
        <a:bodyPr/>
        <a:lstStyle/>
        <a:p>
          <a:endParaRPr lang="en-GB"/>
        </a:p>
      </dgm:t>
    </dgm:pt>
    <dgm:pt modelId="{22A3BE0F-FB8D-4976-BDFD-3EF2D2B1A399}">
      <dgm:prSet phldrT="[Text]"/>
      <dgm:spPr/>
      <dgm:t>
        <a:bodyPr/>
        <a:lstStyle/>
        <a:p>
          <a:r>
            <a:rPr lang="en-US">
              <a:latin typeface="Georgia" panose="02040502050405020303" pitchFamily="18" charset="0"/>
            </a:rPr>
            <a:t>Certification bodies</a:t>
          </a:r>
          <a:endParaRPr lang="en-GB">
            <a:latin typeface="Georgia" panose="02040502050405020303" pitchFamily="18" charset="0"/>
          </a:endParaRPr>
        </a:p>
      </dgm:t>
    </dgm:pt>
    <dgm:pt modelId="{8CF49AF3-79A2-4CAD-B014-BBA5EE7CF324}" type="parTrans" cxnId="{2E1098C3-F423-4C9B-A01D-04F74140A3EC}">
      <dgm:prSet/>
      <dgm:spPr/>
      <dgm:t>
        <a:bodyPr/>
        <a:lstStyle/>
        <a:p>
          <a:endParaRPr lang="en-GB"/>
        </a:p>
      </dgm:t>
    </dgm:pt>
    <dgm:pt modelId="{C767E5D4-3CEB-46C8-8844-ED7AD355C1B2}" type="sibTrans" cxnId="{2E1098C3-F423-4C9B-A01D-04F74140A3EC}">
      <dgm:prSet/>
      <dgm:spPr/>
      <dgm:t>
        <a:bodyPr/>
        <a:lstStyle/>
        <a:p>
          <a:endParaRPr lang="en-GB"/>
        </a:p>
      </dgm:t>
    </dgm:pt>
    <dgm:pt modelId="{83F24E78-1DE4-48B2-BF53-CDC9100E51FA}">
      <dgm:prSet phldrT="[Text]"/>
      <dgm:spPr/>
      <dgm:t>
        <a:bodyPr/>
        <a:lstStyle/>
        <a:p>
          <a:r>
            <a:rPr lang="en-US">
              <a:latin typeface="Georgia" panose="02040502050405020303" pitchFamily="18" charset="0"/>
            </a:rPr>
            <a:t>Society</a:t>
          </a:r>
          <a:endParaRPr lang="en-GB">
            <a:latin typeface="Georgia" panose="02040502050405020303" pitchFamily="18" charset="0"/>
          </a:endParaRPr>
        </a:p>
      </dgm:t>
    </dgm:pt>
    <dgm:pt modelId="{A7D52CB4-0C7B-43B2-AC7B-8CA6239225DC}" type="parTrans" cxnId="{6388CFBF-2729-4C2F-944F-CB015B52283B}">
      <dgm:prSet/>
      <dgm:spPr/>
      <dgm:t>
        <a:bodyPr/>
        <a:lstStyle/>
        <a:p>
          <a:endParaRPr lang="en-GB"/>
        </a:p>
      </dgm:t>
    </dgm:pt>
    <dgm:pt modelId="{B6F8E0B4-60E7-4979-BD31-622CF5C6C00D}" type="sibTrans" cxnId="{6388CFBF-2729-4C2F-944F-CB015B52283B}">
      <dgm:prSet/>
      <dgm:spPr/>
      <dgm:t>
        <a:bodyPr/>
        <a:lstStyle/>
        <a:p>
          <a:endParaRPr lang="en-GB"/>
        </a:p>
      </dgm:t>
    </dgm:pt>
    <dgm:pt modelId="{95D79DB7-91C8-4972-8ACB-3BC61448347A}">
      <dgm:prSet phldrT="[Text]"/>
      <dgm:spPr/>
      <dgm:t>
        <a:bodyPr/>
        <a:lstStyle/>
        <a:p>
          <a:r>
            <a:rPr lang="en-US">
              <a:latin typeface="Georgia" panose="02040502050405020303" pitchFamily="18" charset="0"/>
            </a:rPr>
            <a:t>Government</a:t>
          </a:r>
          <a:endParaRPr lang="en-GB">
            <a:latin typeface="Georgia" panose="02040502050405020303" pitchFamily="18" charset="0"/>
          </a:endParaRPr>
        </a:p>
      </dgm:t>
    </dgm:pt>
    <dgm:pt modelId="{75FCB6BA-12DB-47FE-8F31-367B28051831}" type="parTrans" cxnId="{8F744307-0191-491F-B08B-462F51423D2E}">
      <dgm:prSet/>
      <dgm:spPr/>
      <dgm:t>
        <a:bodyPr/>
        <a:lstStyle/>
        <a:p>
          <a:endParaRPr lang="en-GB"/>
        </a:p>
      </dgm:t>
    </dgm:pt>
    <dgm:pt modelId="{CE666EA6-3961-458B-BF05-F21337D75EB2}" type="sibTrans" cxnId="{8F744307-0191-491F-B08B-462F51423D2E}">
      <dgm:prSet/>
      <dgm:spPr/>
      <dgm:t>
        <a:bodyPr/>
        <a:lstStyle/>
        <a:p>
          <a:endParaRPr lang="en-GB"/>
        </a:p>
      </dgm:t>
    </dgm:pt>
    <dgm:pt modelId="{0C11A0DA-C44F-4DB5-AF53-79AA0880D223}">
      <dgm:prSet phldrT="[Text]"/>
      <dgm:spPr/>
      <dgm:t>
        <a:bodyPr/>
        <a:lstStyle/>
        <a:p>
          <a:r>
            <a:rPr lang="en-US">
              <a:latin typeface="Georgia" panose="02040502050405020303" pitchFamily="18" charset="0"/>
            </a:rPr>
            <a:t>Employees</a:t>
          </a:r>
          <a:endParaRPr lang="en-GB">
            <a:latin typeface="Georgia" panose="02040502050405020303" pitchFamily="18" charset="0"/>
          </a:endParaRPr>
        </a:p>
      </dgm:t>
    </dgm:pt>
    <dgm:pt modelId="{DE612BC8-FE3D-4369-A1AC-6E1EAF99CC2E}" type="parTrans" cxnId="{B386AF16-211F-4B7A-BDED-B76BBDF5D564}">
      <dgm:prSet/>
      <dgm:spPr/>
      <dgm:t>
        <a:bodyPr/>
        <a:lstStyle/>
        <a:p>
          <a:endParaRPr lang="en-GB"/>
        </a:p>
      </dgm:t>
    </dgm:pt>
    <dgm:pt modelId="{2D22BA1D-529B-4A18-8C20-9CC209E58464}" type="sibTrans" cxnId="{B386AF16-211F-4B7A-BDED-B76BBDF5D564}">
      <dgm:prSet/>
      <dgm:spPr/>
      <dgm:t>
        <a:bodyPr/>
        <a:lstStyle/>
        <a:p>
          <a:endParaRPr lang="en-GB"/>
        </a:p>
      </dgm:t>
    </dgm:pt>
    <dgm:pt modelId="{A1B7DF51-02D1-413F-94AF-015F4BA90CA2}">
      <dgm:prSet phldrT="[Text]"/>
      <dgm:spPr/>
      <dgm:t>
        <a:bodyPr/>
        <a:lstStyle/>
        <a:p>
          <a:r>
            <a:rPr lang="en-US">
              <a:latin typeface="Georgia" panose="02040502050405020303" pitchFamily="18" charset="0"/>
            </a:rPr>
            <a:t>Management</a:t>
          </a:r>
          <a:endParaRPr lang="en-GB">
            <a:latin typeface="Georgia" panose="02040502050405020303" pitchFamily="18" charset="0"/>
          </a:endParaRPr>
        </a:p>
      </dgm:t>
    </dgm:pt>
    <dgm:pt modelId="{B01FC330-B124-4CB5-8B4E-39E4A01DAB72}" type="parTrans" cxnId="{544F25F5-B8A9-4425-A408-D9F619D5E036}">
      <dgm:prSet/>
      <dgm:spPr/>
      <dgm:t>
        <a:bodyPr/>
        <a:lstStyle/>
        <a:p>
          <a:endParaRPr lang="en-GB"/>
        </a:p>
      </dgm:t>
    </dgm:pt>
    <dgm:pt modelId="{EBAD71BB-A62B-48FA-BE6C-7C2E26955920}" type="sibTrans" cxnId="{544F25F5-B8A9-4425-A408-D9F619D5E036}">
      <dgm:prSet/>
      <dgm:spPr/>
      <dgm:t>
        <a:bodyPr/>
        <a:lstStyle/>
        <a:p>
          <a:endParaRPr lang="en-GB"/>
        </a:p>
      </dgm:t>
    </dgm:pt>
    <dgm:pt modelId="{823A9013-2EC6-45B3-80C9-31720A98FD01}" type="pres">
      <dgm:prSet presAssocID="{1F757327-BE76-4E86-9AAC-D27518AB61E7}" presName="Name0" presStyleCnt="0">
        <dgm:presLayoutVars>
          <dgm:chMax val="1"/>
          <dgm:dir/>
          <dgm:animLvl val="ctr"/>
          <dgm:resizeHandles val="exact"/>
        </dgm:presLayoutVars>
      </dgm:prSet>
      <dgm:spPr/>
      <dgm:t>
        <a:bodyPr/>
        <a:lstStyle/>
        <a:p>
          <a:endParaRPr lang="en-US"/>
        </a:p>
      </dgm:t>
    </dgm:pt>
    <dgm:pt modelId="{D302470C-E7CE-4141-9244-598556A4D413}" type="pres">
      <dgm:prSet presAssocID="{95635D85-2BF8-4821-B62C-ACD34D24D0C9}" presName="centerShape" presStyleLbl="node0" presStyleIdx="0" presStyleCnt="1"/>
      <dgm:spPr/>
      <dgm:t>
        <a:bodyPr/>
        <a:lstStyle/>
        <a:p>
          <a:endParaRPr lang="en-US"/>
        </a:p>
      </dgm:t>
    </dgm:pt>
    <dgm:pt modelId="{283493F7-7250-47F4-B0FD-BD771D100645}" type="pres">
      <dgm:prSet presAssocID="{324A0A59-F3D8-4B58-8DD7-E13AA26AC2B8}" presName="parTrans" presStyleLbl="sibTrans2D1" presStyleIdx="0" presStyleCnt="9"/>
      <dgm:spPr/>
      <dgm:t>
        <a:bodyPr/>
        <a:lstStyle/>
        <a:p>
          <a:endParaRPr lang="en-US"/>
        </a:p>
      </dgm:t>
    </dgm:pt>
    <dgm:pt modelId="{354E89F7-6FD4-4F90-9EFA-923589CDB7A8}" type="pres">
      <dgm:prSet presAssocID="{324A0A59-F3D8-4B58-8DD7-E13AA26AC2B8}" presName="connectorText" presStyleLbl="sibTrans2D1" presStyleIdx="0" presStyleCnt="9"/>
      <dgm:spPr/>
      <dgm:t>
        <a:bodyPr/>
        <a:lstStyle/>
        <a:p>
          <a:endParaRPr lang="en-US"/>
        </a:p>
      </dgm:t>
    </dgm:pt>
    <dgm:pt modelId="{AF3BD7F1-1656-442F-9C17-95690F1C1DA2}" type="pres">
      <dgm:prSet presAssocID="{1073DC45-1803-47CE-9F11-8A8580B5C1D2}" presName="node" presStyleLbl="node1" presStyleIdx="0" presStyleCnt="9">
        <dgm:presLayoutVars>
          <dgm:bulletEnabled val="1"/>
        </dgm:presLayoutVars>
      </dgm:prSet>
      <dgm:spPr/>
      <dgm:t>
        <a:bodyPr/>
        <a:lstStyle/>
        <a:p>
          <a:endParaRPr lang="en-US"/>
        </a:p>
      </dgm:t>
    </dgm:pt>
    <dgm:pt modelId="{C7938318-D40C-45B8-98CB-4C96BDB98E3C}" type="pres">
      <dgm:prSet presAssocID="{4EF15D0F-D541-4D08-85E8-7A423038A05D}" presName="parTrans" presStyleLbl="sibTrans2D1" presStyleIdx="1" presStyleCnt="9"/>
      <dgm:spPr/>
      <dgm:t>
        <a:bodyPr/>
        <a:lstStyle/>
        <a:p>
          <a:endParaRPr lang="en-US"/>
        </a:p>
      </dgm:t>
    </dgm:pt>
    <dgm:pt modelId="{553C3EB3-8521-419B-BEE5-586DE61A618E}" type="pres">
      <dgm:prSet presAssocID="{4EF15D0F-D541-4D08-85E8-7A423038A05D}" presName="connectorText" presStyleLbl="sibTrans2D1" presStyleIdx="1" presStyleCnt="9"/>
      <dgm:spPr/>
      <dgm:t>
        <a:bodyPr/>
        <a:lstStyle/>
        <a:p>
          <a:endParaRPr lang="en-US"/>
        </a:p>
      </dgm:t>
    </dgm:pt>
    <dgm:pt modelId="{BE2003B8-B99B-4D65-BE14-AE4AC8B51EF9}" type="pres">
      <dgm:prSet presAssocID="{EBF847FD-104A-4CF9-9B60-9D8F5ACA45F3}" presName="node" presStyleLbl="node1" presStyleIdx="1" presStyleCnt="9">
        <dgm:presLayoutVars>
          <dgm:bulletEnabled val="1"/>
        </dgm:presLayoutVars>
      </dgm:prSet>
      <dgm:spPr/>
      <dgm:t>
        <a:bodyPr/>
        <a:lstStyle/>
        <a:p>
          <a:endParaRPr lang="en-US"/>
        </a:p>
      </dgm:t>
    </dgm:pt>
    <dgm:pt modelId="{A3FCE300-8F43-41C5-996F-17489C01A627}" type="pres">
      <dgm:prSet presAssocID="{A7B43CEC-F6DC-4ABE-BF26-9A7B3CEA8E93}" presName="parTrans" presStyleLbl="sibTrans2D1" presStyleIdx="2" presStyleCnt="9"/>
      <dgm:spPr/>
      <dgm:t>
        <a:bodyPr/>
        <a:lstStyle/>
        <a:p>
          <a:endParaRPr lang="en-US"/>
        </a:p>
      </dgm:t>
    </dgm:pt>
    <dgm:pt modelId="{D7F21002-CE05-4165-AAC9-E4AD80AA0428}" type="pres">
      <dgm:prSet presAssocID="{A7B43CEC-F6DC-4ABE-BF26-9A7B3CEA8E93}" presName="connectorText" presStyleLbl="sibTrans2D1" presStyleIdx="2" presStyleCnt="9"/>
      <dgm:spPr/>
      <dgm:t>
        <a:bodyPr/>
        <a:lstStyle/>
        <a:p>
          <a:endParaRPr lang="en-US"/>
        </a:p>
      </dgm:t>
    </dgm:pt>
    <dgm:pt modelId="{7BC6A59B-9783-458F-AF8B-621735D896E3}" type="pres">
      <dgm:prSet presAssocID="{FD1DE49E-81D7-42AA-BF3E-F0926E67A3D1}" presName="node" presStyleLbl="node1" presStyleIdx="2" presStyleCnt="9">
        <dgm:presLayoutVars>
          <dgm:bulletEnabled val="1"/>
        </dgm:presLayoutVars>
      </dgm:prSet>
      <dgm:spPr/>
      <dgm:t>
        <a:bodyPr/>
        <a:lstStyle/>
        <a:p>
          <a:endParaRPr lang="en-US"/>
        </a:p>
      </dgm:t>
    </dgm:pt>
    <dgm:pt modelId="{5A7F9551-5FF4-46DE-A4F8-5657DE3C7654}" type="pres">
      <dgm:prSet presAssocID="{D20B0F9F-0020-446F-8575-224A67C17F26}" presName="parTrans" presStyleLbl="sibTrans2D1" presStyleIdx="3" presStyleCnt="9"/>
      <dgm:spPr/>
      <dgm:t>
        <a:bodyPr/>
        <a:lstStyle/>
        <a:p>
          <a:endParaRPr lang="en-US"/>
        </a:p>
      </dgm:t>
    </dgm:pt>
    <dgm:pt modelId="{6360E784-D2C1-4C8A-9449-2FAC88F1A017}" type="pres">
      <dgm:prSet presAssocID="{D20B0F9F-0020-446F-8575-224A67C17F26}" presName="connectorText" presStyleLbl="sibTrans2D1" presStyleIdx="3" presStyleCnt="9"/>
      <dgm:spPr/>
      <dgm:t>
        <a:bodyPr/>
        <a:lstStyle/>
        <a:p>
          <a:endParaRPr lang="en-US"/>
        </a:p>
      </dgm:t>
    </dgm:pt>
    <dgm:pt modelId="{2B6CB2D6-E6A7-4334-82D2-55A20E9A774C}" type="pres">
      <dgm:prSet presAssocID="{4A6A8DFE-E0EC-47B0-9B05-CD96FAC0E2D3}" presName="node" presStyleLbl="node1" presStyleIdx="3" presStyleCnt="9">
        <dgm:presLayoutVars>
          <dgm:bulletEnabled val="1"/>
        </dgm:presLayoutVars>
      </dgm:prSet>
      <dgm:spPr/>
      <dgm:t>
        <a:bodyPr/>
        <a:lstStyle/>
        <a:p>
          <a:endParaRPr lang="en-US"/>
        </a:p>
      </dgm:t>
    </dgm:pt>
    <dgm:pt modelId="{8140E0B2-0F6D-4BA6-A4FB-44DF13B3A79D}" type="pres">
      <dgm:prSet presAssocID="{8CF49AF3-79A2-4CAD-B014-BBA5EE7CF324}" presName="parTrans" presStyleLbl="sibTrans2D1" presStyleIdx="4" presStyleCnt="9"/>
      <dgm:spPr/>
      <dgm:t>
        <a:bodyPr/>
        <a:lstStyle/>
        <a:p>
          <a:endParaRPr lang="en-US"/>
        </a:p>
      </dgm:t>
    </dgm:pt>
    <dgm:pt modelId="{69B8B9C3-683E-443C-99FA-4E0AA596AE05}" type="pres">
      <dgm:prSet presAssocID="{8CF49AF3-79A2-4CAD-B014-BBA5EE7CF324}" presName="connectorText" presStyleLbl="sibTrans2D1" presStyleIdx="4" presStyleCnt="9"/>
      <dgm:spPr/>
      <dgm:t>
        <a:bodyPr/>
        <a:lstStyle/>
        <a:p>
          <a:endParaRPr lang="en-US"/>
        </a:p>
      </dgm:t>
    </dgm:pt>
    <dgm:pt modelId="{02CFFDC1-DB92-4729-A089-45DFD324B4A8}" type="pres">
      <dgm:prSet presAssocID="{22A3BE0F-FB8D-4976-BDFD-3EF2D2B1A399}" presName="node" presStyleLbl="node1" presStyleIdx="4" presStyleCnt="9">
        <dgm:presLayoutVars>
          <dgm:bulletEnabled val="1"/>
        </dgm:presLayoutVars>
      </dgm:prSet>
      <dgm:spPr/>
      <dgm:t>
        <a:bodyPr/>
        <a:lstStyle/>
        <a:p>
          <a:endParaRPr lang="en-US"/>
        </a:p>
      </dgm:t>
    </dgm:pt>
    <dgm:pt modelId="{84714DF8-6761-4027-8AFA-C7ACC0BC879B}" type="pres">
      <dgm:prSet presAssocID="{A7D52CB4-0C7B-43B2-AC7B-8CA6239225DC}" presName="parTrans" presStyleLbl="sibTrans2D1" presStyleIdx="5" presStyleCnt="9"/>
      <dgm:spPr/>
      <dgm:t>
        <a:bodyPr/>
        <a:lstStyle/>
        <a:p>
          <a:endParaRPr lang="en-US"/>
        </a:p>
      </dgm:t>
    </dgm:pt>
    <dgm:pt modelId="{99957412-8305-4101-84AA-0271CA09788B}" type="pres">
      <dgm:prSet presAssocID="{A7D52CB4-0C7B-43B2-AC7B-8CA6239225DC}" presName="connectorText" presStyleLbl="sibTrans2D1" presStyleIdx="5" presStyleCnt="9"/>
      <dgm:spPr/>
      <dgm:t>
        <a:bodyPr/>
        <a:lstStyle/>
        <a:p>
          <a:endParaRPr lang="en-US"/>
        </a:p>
      </dgm:t>
    </dgm:pt>
    <dgm:pt modelId="{63DD71DB-290A-41F2-87D7-02C437FBC466}" type="pres">
      <dgm:prSet presAssocID="{83F24E78-1DE4-48B2-BF53-CDC9100E51FA}" presName="node" presStyleLbl="node1" presStyleIdx="5" presStyleCnt="9">
        <dgm:presLayoutVars>
          <dgm:bulletEnabled val="1"/>
        </dgm:presLayoutVars>
      </dgm:prSet>
      <dgm:spPr/>
      <dgm:t>
        <a:bodyPr/>
        <a:lstStyle/>
        <a:p>
          <a:endParaRPr lang="en-US"/>
        </a:p>
      </dgm:t>
    </dgm:pt>
    <dgm:pt modelId="{2DB6E010-4BE0-4DE8-BFF6-5561B4B35313}" type="pres">
      <dgm:prSet presAssocID="{75FCB6BA-12DB-47FE-8F31-367B28051831}" presName="parTrans" presStyleLbl="sibTrans2D1" presStyleIdx="6" presStyleCnt="9"/>
      <dgm:spPr/>
      <dgm:t>
        <a:bodyPr/>
        <a:lstStyle/>
        <a:p>
          <a:endParaRPr lang="en-US"/>
        </a:p>
      </dgm:t>
    </dgm:pt>
    <dgm:pt modelId="{D140780D-EE2A-4350-A576-9611422333EE}" type="pres">
      <dgm:prSet presAssocID="{75FCB6BA-12DB-47FE-8F31-367B28051831}" presName="connectorText" presStyleLbl="sibTrans2D1" presStyleIdx="6" presStyleCnt="9"/>
      <dgm:spPr/>
      <dgm:t>
        <a:bodyPr/>
        <a:lstStyle/>
        <a:p>
          <a:endParaRPr lang="en-US"/>
        </a:p>
      </dgm:t>
    </dgm:pt>
    <dgm:pt modelId="{0099F968-4952-4212-BE5C-D81210DEF306}" type="pres">
      <dgm:prSet presAssocID="{95D79DB7-91C8-4972-8ACB-3BC61448347A}" presName="node" presStyleLbl="node1" presStyleIdx="6" presStyleCnt="9">
        <dgm:presLayoutVars>
          <dgm:bulletEnabled val="1"/>
        </dgm:presLayoutVars>
      </dgm:prSet>
      <dgm:spPr/>
      <dgm:t>
        <a:bodyPr/>
        <a:lstStyle/>
        <a:p>
          <a:endParaRPr lang="en-US"/>
        </a:p>
      </dgm:t>
    </dgm:pt>
    <dgm:pt modelId="{70B00ED7-A1A1-4CE4-85C2-ED921A7FEC61}" type="pres">
      <dgm:prSet presAssocID="{DE612BC8-FE3D-4369-A1AC-6E1EAF99CC2E}" presName="parTrans" presStyleLbl="sibTrans2D1" presStyleIdx="7" presStyleCnt="9"/>
      <dgm:spPr/>
      <dgm:t>
        <a:bodyPr/>
        <a:lstStyle/>
        <a:p>
          <a:endParaRPr lang="en-US"/>
        </a:p>
      </dgm:t>
    </dgm:pt>
    <dgm:pt modelId="{5F67CEFE-5987-4F95-9ADF-64688055B305}" type="pres">
      <dgm:prSet presAssocID="{DE612BC8-FE3D-4369-A1AC-6E1EAF99CC2E}" presName="connectorText" presStyleLbl="sibTrans2D1" presStyleIdx="7" presStyleCnt="9"/>
      <dgm:spPr/>
      <dgm:t>
        <a:bodyPr/>
        <a:lstStyle/>
        <a:p>
          <a:endParaRPr lang="en-US"/>
        </a:p>
      </dgm:t>
    </dgm:pt>
    <dgm:pt modelId="{2C062FC9-0DE3-466D-B7E4-20202D1315DA}" type="pres">
      <dgm:prSet presAssocID="{0C11A0DA-C44F-4DB5-AF53-79AA0880D223}" presName="node" presStyleLbl="node1" presStyleIdx="7" presStyleCnt="9">
        <dgm:presLayoutVars>
          <dgm:bulletEnabled val="1"/>
        </dgm:presLayoutVars>
      </dgm:prSet>
      <dgm:spPr/>
      <dgm:t>
        <a:bodyPr/>
        <a:lstStyle/>
        <a:p>
          <a:endParaRPr lang="en-US"/>
        </a:p>
      </dgm:t>
    </dgm:pt>
    <dgm:pt modelId="{3BF30C15-E697-4A2B-8260-62DCD33C05D3}" type="pres">
      <dgm:prSet presAssocID="{B01FC330-B124-4CB5-8B4E-39E4A01DAB72}" presName="parTrans" presStyleLbl="sibTrans2D1" presStyleIdx="8" presStyleCnt="9"/>
      <dgm:spPr/>
      <dgm:t>
        <a:bodyPr/>
        <a:lstStyle/>
        <a:p>
          <a:endParaRPr lang="en-US"/>
        </a:p>
      </dgm:t>
    </dgm:pt>
    <dgm:pt modelId="{564DF97A-CFC6-4327-A914-4F9B9B24109F}" type="pres">
      <dgm:prSet presAssocID="{B01FC330-B124-4CB5-8B4E-39E4A01DAB72}" presName="connectorText" presStyleLbl="sibTrans2D1" presStyleIdx="8" presStyleCnt="9"/>
      <dgm:spPr/>
      <dgm:t>
        <a:bodyPr/>
        <a:lstStyle/>
        <a:p>
          <a:endParaRPr lang="en-US"/>
        </a:p>
      </dgm:t>
    </dgm:pt>
    <dgm:pt modelId="{AFD319B3-35C6-4A57-997E-2C6C008AC647}" type="pres">
      <dgm:prSet presAssocID="{A1B7DF51-02D1-413F-94AF-015F4BA90CA2}" presName="node" presStyleLbl="node1" presStyleIdx="8" presStyleCnt="9">
        <dgm:presLayoutVars>
          <dgm:bulletEnabled val="1"/>
        </dgm:presLayoutVars>
      </dgm:prSet>
      <dgm:spPr/>
      <dgm:t>
        <a:bodyPr/>
        <a:lstStyle/>
        <a:p>
          <a:endParaRPr lang="en-US"/>
        </a:p>
      </dgm:t>
    </dgm:pt>
  </dgm:ptLst>
  <dgm:cxnLst>
    <dgm:cxn modelId="{BE860872-E2ED-4691-8295-90584AD11FB9}" type="presOf" srcId="{A7B43CEC-F6DC-4ABE-BF26-9A7B3CEA8E93}" destId="{A3FCE300-8F43-41C5-996F-17489C01A627}" srcOrd="0" destOrd="0" presId="urn:microsoft.com/office/officeart/2005/8/layout/radial5"/>
    <dgm:cxn modelId="{4723AA45-6C1F-4133-B314-1FC63ED84668}" type="presOf" srcId="{75FCB6BA-12DB-47FE-8F31-367B28051831}" destId="{D140780D-EE2A-4350-A576-9611422333EE}" srcOrd="1" destOrd="0" presId="urn:microsoft.com/office/officeart/2005/8/layout/radial5"/>
    <dgm:cxn modelId="{654F9A4D-CB39-4281-BEAB-E3CBF90652B4}" type="presOf" srcId="{DE612BC8-FE3D-4369-A1AC-6E1EAF99CC2E}" destId="{70B00ED7-A1A1-4CE4-85C2-ED921A7FEC61}" srcOrd="0" destOrd="0" presId="urn:microsoft.com/office/officeart/2005/8/layout/radial5"/>
    <dgm:cxn modelId="{544F25F5-B8A9-4425-A408-D9F619D5E036}" srcId="{95635D85-2BF8-4821-B62C-ACD34D24D0C9}" destId="{A1B7DF51-02D1-413F-94AF-015F4BA90CA2}" srcOrd="8" destOrd="0" parTransId="{B01FC330-B124-4CB5-8B4E-39E4A01DAB72}" sibTransId="{EBAD71BB-A62B-48FA-BE6C-7C2E26955920}"/>
    <dgm:cxn modelId="{6388CFBF-2729-4C2F-944F-CB015B52283B}" srcId="{95635D85-2BF8-4821-B62C-ACD34D24D0C9}" destId="{83F24E78-1DE4-48B2-BF53-CDC9100E51FA}" srcOrd="5" destOrd="0" parTransId="{A7D52CB4-0C7B-43B2-AC7B-8CA6239225DC}" sibTransId="{B6F8E0B4-60E7-4979-BD31-622CF5C6C00D}"/>
    <dgm:cxn modelId="{6A55A054-6620-4D66-8590-48FD0AB4E226}" type="presOf" srcId="{324A0A59-F3D8-4B58-8DD7-E13AA26AC2B8}" destId="{283493F7-7250-47F4-B0FD-BD771D100645}" srcOrd="0" destOrd="0" presId="urn:microsoft.com/office/officeart/2005/8/layout/radial5"/>
    <dgm:cxn modelId="{A67DF4D7-D07F-485E-BF9D-8B63545A3862}" type="presOf" srcId="{95635D85-2BF8-4821-B62C-ACD34D24D0C9}" destId="{D302470C-E7CE-4141-9244-598556A4D413}" srcOrd="0" destOrd="0" presId="urn:microsoft.com/office/officeart/2005/8/layout/radial5"/>
    <dgm:cxn modelId="{F1AA6B1E-4470-4226-9C1C-E7E7CE72A22F}" type="presOf" srcId="{95D79DB7-91C8-4972-8ACB-3BC61448347A}" destId="{0099F968-4952-4212-BE5C-D81210DEF306}" srcOrd="0" destOrd="0" presId="urn:microsoft.com/office/officeart/2005/8/layout/radial5"/>
    <dgm:cxn modelId="{87A379AF-CB17-4FAB-AD3B-2030B5B6CB83}" type="presOf" srcId="{D20B0F9F-0020-446F-8575-224A67C17F26}" destId="{5A7F9551-5FF4-46DE-A4F8-5657DE3C7654}" srcOrd="0" destOrd="0" presId="urn:microsoft.com/office/officeart/2005/8/layout/radial5"/>
    <dgm:cxn modelId="{F5FA77DC-A2D4-43C1-9C97-1F86B4B9DB36}" type="presOf" srcId="{4EF15D0F-D541-4D08-85E8-7A423038A05D}" destId="{553C3EB3-8521-419B-BEE5-586DE61A618E}" srcOrd="1" destOrd="0" presId="urn:microsoft.com/office/officeart/2005/8/layout/radial5"/>
    <dgm:cxn modelId="{648C133F-A269-42EF-97D4-59B690C2F0F2}" type="presOf" srcId="{4A6A8DFE-E0EC-47B0-9B05-CD96FAC0E2D3}" destId="{2B6CB2D6-E6A7-4334-82D2-55A20E9A774C}" srcOrd="0" destOrd="0" presId="urn:microsoft.com/office/officeart/2005/8/layout/radial5"/>
    <dgm:cxn modelId="{28ECF0BE-99BD-4CDA-8828-29483E558CA9}" type="presOf" srcId="{EBF847FD-104A-4CF9-9B60-9D8F5ACA45F3}" destId="{BE2003B8-B99B-4D65-BE14-AE4AC8B51EF9}" srcOrd="0" destOrd="0" presId="urn:microsoft.com/office/officeart/2005/8/layout/radial5"/>
    <dgm:cxn modelId="{4C8E7EDA-F4AA-4EAA-9A67-35890FA01FC8}" srcId="{95635D85-2BF8-4821-B62C-ACD34D24D0C9}" destId="{1073DC45-1803-47CE-9F11-8A8580B5C1D2}" srcOrd="0" destOrd="0" parTransId="{324A0A59-F3D8-4B58-8DD7-E13AA26AC2B8}" sibTransId="{903E0761-C20F-4C40-B447-289D1D7C0189}"/>
    <dgm:cxn modelId="{B545E2E6-61E6-450B-8D47-87E10041C8C5}" type="presOf" srcId="{A7D52CB4-0C7B-43B2-AC7B-8CA6239225DC}" destId="{99957412-8305-4101-84AA-0271CA09788B}" srcOrd="1" destOrd="0" presId="urn:microsoft.com/office/officeart/2005/8/layout/radial5"/>
    <dgm:cxn modelId="{D977EBD3-6B04-47B4-B566-FD45F7D86AC8}" srcId="{95635D85-2BF8-4821-B62C-ACD34D24D0C9}" destId="{EBF847FD-104A-4CF9-9B60-9D8F5ACA45F3}" srcOrd="1" destOrd="0" parTransId="{4EF15D0F-D541-4D08-85E8-7A423038A05D}" sibTransId="{F3856FC0-BA4B-4956-8A6E-833FEEE7E0DF}"/>
    <dgm:cxn modelId="{E8473839-EE91-4D41-99B8-BC8D95FB8C44}" type="presOf" srcId="{DE612BC8-FE3D-4369-A1AC-6E1EAF99CC2E}" destId="{5F67CEFE-5987-4F95-9ADF-64688055B305}" srcOrd="1" destOrd="0" presId="urn:microsoft.com/office/officeart/2005/8/layout/radial5"/>
    <dgm:cxn modelId="{A76C5A4F-ED5F-4027-A163-AFD1FEE97503}" type="presOf" srcId="{4EF15D0F-D541-4D08-85E8-7A423038A05D}" destId="{C7938318-D40C-45B8-98CB-4C96BDB98E3C}" srcOrd="0" destOrd="0" presId="urn:microsoft.com/office/officeart/2005/8/layout/radial5"/>
    <dgm:cxn modelId="{28E4EBB5-23B5-43BE-BD7F-B5DA560682F0}" type="presOf" srcId="{0C11A0DA-C44F-4DB5-AF53-79AA0880D223}" destId="{2C062FC9-0DE3-466D-B7E4-20202D1315DA}" srcOrd="0" destOrd="0" presId="urn:microsoft.com/office/officeart/2005/8/layout/radial5"/>
    <dgm:cxn modelId="{FB43CBF6-A1A2-4D2D-B887-FA94D679BE62}" srcId="{95635D85-2BF8-4821-B62C-ACD34D24D0C9}" destId="{4A6A8DFE-E0EC-47B0-9B05-CD96FAC0E2D3}" srcOrd="3" destOrd="0" parTransId="{D20B0F9F-0020-446F-8575-224A67C17F26}" sibTransId="{817F0257-4F21-4E07-83C9-7513F9107FCB}"/>
    <dgm:cxn modelId="{2D86C009-3278-4C9F-90D0-2F9FE61547CD}" type="presOf" srcId="{75FCB6BA-12DB-47FE-8F31-367B28051831}" destId="{2DB6E010-4BE0-4DE8-BFF6-5561B4B35313}" srcOrd="0" destOrd="0" presId="urn:microsoft.com/office/officeart/2005/8/layout/radial5"/>
    <dgm:cxn modelId="{BC07BF54-00D0-43B6-9E4E-413B06B030A7}" type="presOf" srcId="{B01FC330-B124-4CB5-8B4E-39E4A01DAB72}" destId="{564DF97A-CFC6-4327-A914-4F9B9B24109F}" srcOrd="1" destOrd="0" presId="urn:microsoft.com/office/officeart/2005/8/layout/radial5"/>
    <dgm:cxn modelId="{B6FEF1B6-E118-4866-8B28-1019AB353071}" type="presOf" srcId="{8CF49AF3-79A2-4CAD-B014-BBA5EE7CF324}" destId="{8140E0B2-0F6D-4BA6-A4FB-44DF13B3A79D}" srcOrd="0" destOrd="0" presId="urn:microsoft.com/office/officeart/2005/8/layout/radial5"/>
    <dgm:cxn modelId="{2D7EA3D6-E90A-4ADC-874D-4758CF11B26E}" type="presOf" srcId="{A1B7DF51-02D1-413F-94AF-015F4BA90CA2}" destId="{AFD319B3-35C6-4A57-997E-2C6C008AC647}" srcOrd="0" destOrd="0" presId="urn:microsoft.com/office/officeart/2005/8/layout/radial5"/>
    <dgm:cxn modelId="{6954E570-302B-4CBC-8D96-F66618F4C959}" type="presOf" srcId="{83F24E78-1DE4-48B2-BF53-CDC9100E51FA}" destId="{63DD71DB-290A-41F2-87D7-02C437FBC466}" srcOrd="0" destOrd="0" presId="urn:microsoft.com/office/officeart/2005/8/layout/radial5"/>
    <dgm:cxn modelId="{BEC97A2E-426E-4498-815A-08DF0EA5F97F}" type="presOf" srcId="{1073DC45-1803-47CE-9F11-8A8580B5C1D2}" destId="{AF3BD7F1-1656-442F-9C17-95690F1C1DA2}" srcOrd="0" destOrd="0" presId="urn:microsoft.com/office/officeart/2005/8/layout/radial5"/>
    <dgm:cxn modelId="{D3ED5BB4-2501-4EE7-89E2-96C5633C24EB}" type="presOf" srcId="{324A0A59-F3D8-4B58-8DD7-E13AA26AC2B8}" destId="{354E89F7-6FD4-4F90-9EFA-923589CDB7A8}" srcOrd="1" destOrd="0" presId="urn:microsoft.com/office/officeart/2005/8/layout/radial5"/>
    <dgm:cxn modelId="{80879C53-1F79-4565-8C00-2D3CBDDDD383}" type="presOf" srcId="{22A3BE0F-FB8D-4976-BDFD-3EF2D2B1A399}" destId="{02CFFDC1-DB92-4729-A089-45DFD324B4A8}" srcOrd="0" destOrd="0" presId="urn:microsoft.com/office/officeart/2005/8/layout/radial5"/>
    <dgm:cxn modelId="{A3FD1038-6C34-4E94-BFAB-959220C9D645}" type="presOf" srcId="{FD1DE49E-81D7-42AA-BF3E-F0926E67A3D1}" destId="{7BC6A59B-9783-458F-AF8B-621735D896E3}" srcOrd="0" destOrd="0" presId="urn:microsoft.com/office/officeart/2005/8/layout/radial5"/>
    <dgm:cxn modelId="{F75EF5A8-7F54-4AD8-B0C0-F7CD6D101787}" type="presOf" srcId="{A7B43CEC-F6DC-4ABE-BF26-9A7B3CEA8E93}" destId="{D7F21002-CE05-4165-AAC9-E4AD80AA0428}" srcOrd="1" destOrd="0" presId="urn:microsoft.com/office/officeart/2005/8/layout/radial5"/>
    <dgm:cxn modelId="{AB65DCD4-3FBE-4464-B450-0F843B4323CF}" type="presOf" srcId="{A7D52CB4-0C7B-43B2-AC7B-8CA6239225DC}" destId="{84714DF8-6761-4027-8AFA-C7ACC0BC879B}" srcOrd="0" destOrd="0" presId="urn:microsoft.com/office/officeart/2005/8/layout/radial5"/>
    <dgm:cxn modelId="{C72FA2BE-8A7C-41FD-BA3B-F588B875F45C}" srcId="{1F757327-BE76-4E86-9AAC-D27518AB61E7}" destId="{95635D85-2BF8-4821-B62C-ACD34D24D0C9}" srcOrd="0" destOrd="0" parTransId="{00063D15-DB5E-40C1-9982-8FD646DA267C}" sibTransId="{4E6D9804-A0F7-4C80-8F1B-022F07CFCAFE}"/>
    <dgm:cxn modelId="{399E2065-96F0-4CAB-A4D4-269F94765675}" type="presOf" srcId="{8CF49AF3-79A2-4CAD-B014-BBA5EE7CF324}" destId="{69B8B9C3-683E-443C-99FA-4E0AA596AE05}" srcOrd="1" destOrd="0" presId="urn:microsoft.com/office/officeart/2005/8/layout/radial5"/>
    <dgm:cxn modelId="{8EB89398-C0A2-4DF0-BD9F-28AAAF55835D}" srcId="{95635D85-2BF8-4821-B62C-ACD34D24D0C9}" destId="{FD1DE49E-81D7-42AA-BF3E-F0926E67A3D1}" srcOrd="2" destOrd="0" parTransId="{A7B43CEC-F6DC-4ABE-BF26-9A7B3CEA8E93}" sibTransId="{5CA475EF-E313-4739-8A59-69C9455C8967}"/>
    <dgm:cxn modelId="{8F744307-0191-491F-B08B-462F51423D2E}" srcId="{95635D85-2BF8-4821-B62C-ACD34D24D0C9}" destId="{95D79DB7-91C8-4972-8ACB-3BC61448347A}" srcOrd="6" destOrd="0" parTransId="{75FCB6BA-12DB-47FE-8F31-367B28051831}" sibTransId="{CE666EA6-3961-458B-BF05-F21337D75EB2}"/>
    <dgm:cxn modelId="{EC82D124-FB04-4D46-8701-08EC4EC87293}" type="presOf" srcId="{1F757327-BE76-4E86-9AAC-D27518AB61E7}" destId="{823A9013-2EC6-45B3-80C9-31720A98FD01}" srcOrd="0" destOrd="0" presId="urn:microsoft.com/office/officeart/2005/8/layout/radial5"/>
    <dgm:cxn modelId="{B386AF16-211F-4B7A-BDED-B76BBDF5D564}" srcId="{95635D85-2BF8-4821-B62C-ACD34D24D0C9}" destId="{0C11A0DA-C44F-4DB5-AF53-79AA0880D223}" srcOrd="7" destOrd="0" parTransId="{DE612BC8-FE3D-4369-A1AC-6E1EAF99CC2E}" sibTransId="{2D22BA1D-529B-4A18-8C20-9CC209E58464}"/>
    <dgm:cxn modelId="{9E07552B-1023-44A6-A796-1BF1E3C99AFA}" type="presOf" srcId="{B01FC330-B124-4CB5-8B4E-39E4A01DAB72}" destId="{3BF30C15-E697-4A2B-8260-62DCD33C05D3}" srcOrd="0" destOrd="0" presId="urn:microsoft.com/office/officeart/2005/8/layout/radial5"/>
    <dgm:cxn modelId="{2E1098C3-F423-4C9B-A01D-04F74140A3EC}" srcId="{95635D85-2BF8-4821-B62C-ACD34D24D0C9}" destId="{22A3BE0F-FB8D-4976-BDFD-3EF2D2B1A399}" srcOrd="4" destOrd="0" parTransId="{8CF49AF3-79A2-4CAD-B014-BBA5EE7CF324}" sibTransId="{C767E5D4-3CEB-46C8-8844-ED7AD355C1B2}"/>
    <dgm:cxn modelId="{C09E38C9-614B-4242-8A71-644C5C5CF686}" type="presOf" srcId="{D20B0F9F-0020-446F-8575-224A67C17F26}" destId="{6360E784-D2C1-4C8A-9449-2FAC88F1A017}" srcOrd="1" destOrd="0" presId="urn:microsoft.com/office/officeart/2005/8/layout/radial5"/>
    <dgm:cxn modelId="{ADAE0E5C-D42A-4877-B5C7-40F2C87745CB}" type="presParOf" srcId="{823A9013-2EC6-45B3-80C9-31720A98FD01}" destId="{D302470C-E7CE-4141-9244-598556A4D413}" srcOrd="0" destOrd="0" presId="urn:microsoft.com/office/officeart/2005/8/layout/radial5"/>
    <dgm:cxn modelId="{5F07BB23-1952-4653-8547-00DE993FD5A0}" type="presParOf" srcId="{823A9013-2EC6-45B3-80C9-31720A98FD01}" destId="{283493F7-7250-47F4-B0FD-BD771D100645}" srcOrd="1" destOrd="0" presId="urn:microsoft.com/office/officeart/2005/8/layout/radial5"/>
    <dgm:cxn modelId="{DEA8CCB6-8F48-4DF0-ADA4-0AEB379E15A2}" type="presParOf" srcId="{283493F7-7250-47F4-B0FD-BD771D100645}" destId="{354E89F7-6FD4-4F90-9EFA-923589CDB7A8}" srcOrd="0" destOrd="0" presId="urn:microsoft.com/office/officeart/2005/8/layout/radial5"/>
    <dgm:cxn modelId="{43C29030-E3EC-40D7-B69D-6283F4040D49}" type="presParOf" srcId="{823A9013-2EC6-45B3-80C9-31720A98FD01}" destId="{AF3BD7F1-1656-442F-9C17-95690F1C1DA2}" srcOrd="2" destOrd="0" presId="urn:microsoft.com/office/officeart/2005/8/layout/radial5"/>
    <dgm:cxn modelId="{CE3E768E-3AC6-4D92-9301-B729A9CBCB82}" type="presParOf" srcId="{823A9013-2EC6-45B3-80C9-31720A98FD01}" destId="{C7938318-D40C-45B8-98CB-4C96BDB98E3C}" srcOrd="3" destOrd="0" presId="urn:microsoft.com/office/officeart/2005/8/layout/radial5"/>
    <dgm:cxn modelId="{405E6254-A996-4DE3-AA62-C87ACA23E932}" type="presParOf" srcId="{C7938318-D40C-45B8-98CB-4C96BDB98E3C}" destId="{553C3EB3-8521-419B-BEE5-586DE61A618E}" srcOrd="0" destOrd="0" presId="urn:microsoft.com/office/officeart/2005/8/layout/radial5"/>
    <dgm:cxn modelId="{9C8BE67E-C9B4-4221-B9A5-B43C4E9FD71A}" type="presParOf" srcId="{823A9013-2EC6-45B3-80C9-31720A98FD01}" destId="{BE2003B8-B99B-4D65-BE14-AE4AC8B51EF9}" srcOrd="4" destOrd="0" presId="urn:microsoft.com/office/officeart/2005/8/layout/radial5"/>
    <dgm:cxn modelId="{ED2B89D5-CDE4-40B4-9EDD-1AC25A82DD21}" type="presParOf" srcId="{823A9013-2EC6-45B3-80C9-31720A98FD01}" destId="{A3FCE300-8F43-41C5-996F-17489C01A627}" srcOrd="5" destOrd="0" presId="urn:microsoft.com/office/officeart/2005/8/layout/radial5"/>
    <dgm:cxn modelId="{30C833F5-8860-4ADA-A025-32CAACACAC13}" type="presParOf" srcId="{A3FCE300-8F43-41C5-996F-17489C01A627}" destId="{D7F21002-CE05-4165-AAC9-E4AD80AA0428}" srcOrd="0" destOrd="0" presId="urn:microsoft.com/office/officeart/2005/8/layout/radial5"/>
    <dgm:cxn modelId="{ADBAA5BC-832C-49D4-BD9F-2ADFED8016CE}" type="presParOf" srcId="{823A9013-2EC6-45B3-80C9-31720A98FD01}" destId="{7BC6A59B-9783-458F-AF8B-621735D896E3}" srcOrd="6" destOrd="0" presId="urn:microsoft.com/office/officeart/2005/8/layout/radial5"/>
    <dgm:cxn modelId="{9C7E7AB8-8F4D-4212-846A-497B94C4CCD6}" type="presParOf" srcId="{823A9013-2EC6-45B3-80C9-31720A98FD01}" destId="{5A7F9551-5FF4-46DE-A4F8-5657DE3C7654}" srcOrd="7" destOrd="0" presId="urn:microsoft.com/office/officeart/2005/8/layout/radial5"/>
    <dgm:cxn modelId="{6D5ED12E-7B13-4E71-BF73-83D7CF1DFC38}" type="presParOf" srcId="{5A7F9551-5FF4-46DE-A4F8-5657DE3C7654}" destId="{6360E784-D2C1-4C8A-9449-2FAC88F1A017}" srcOrd="0" destOrd="0" presId="urn:microsoft.com/office/officeart/2005/8/layout/radial5"/>
    <dgm:cxn modelId="{5EB9C1D8-EBDE-4CB4-9547-1DDB0CD51F94}" type="presParOf" srcId="{823A9013-2EC6-45B3-80C9-31720A98FD01}" destId="{2B6CB2D6-E6A7-4334-82D2-55A20E9A774C}" srcOrd="8" destOrd="0" presId="urn:microsoft.com/office/officeart/2005/8/layout/radial5"/>
    <dgm:cxn modelId="{DBAE7ABD-5679-4848-8A85-AAA415B9BA83}" type="presParOf" srcId="{823A9013-2EC6-45B3-80C9-31720A98FD01}" destId="{8140E0B2-0F6D-4BA6-A4FB-44DF13B3A79D}" srcOrd="9" destOrd="0" presId="urn:microsoft.com/office/officeart/2005/8/layout/radial5"/>
    <dgm:cxn modelId="{DD801AD2-EACA-4AD6-99FF-8C87A6638929}" type="presParOf" srcId="{8140E0B2-0F6D-4BA6-A4FB-44DF13B3A79D}" destId="{69B8B9C3-683E-443C-99FA-4E0AA596AE05}" srcOrd="0" destOrd="0" presId="urn:microsoft.com/office/officeart/2005/8/layout/radial5"/>
    <dgm:cxn modelId="{C4EDB74B-871D-40E7-8D5D-DB08C391293B}" type="presParOf" srcId="{823A9013-2EC6-45B3-80C9-31720A98FD01}" destId="{02CFFDC1-DB92-4729-A089-45DFD324B4A8}" srcOrd="10" destOrd="0" presId="urn:microsoft.com/office/officeart/2005/8/layout/radial5"/>
    <dgm:cxn modelId="{0E05743B-DD5C-4712-B0CF-1BF6BF5D64E4}" type="presParOf" srcId="{823A9013-2EC6-45B3-80C9-31720A98FD01}" destId="{84714DF8-6761-4027-8AFA-C7ACC0BC879B}" srcOrd="11" destOrd="0" presId="urn:microsoft.com/office/officeart/2005/8/layout/radial5"/>
    <dgm:cxn modelId="{126FD82B-C48C-43F0-BC5D-AAF8E142972C}" type="presParOf" srcId="{84714DF8-6761-4027-8AFA-C7ACC0BC879B}" destId="{99957412-8305-4101-84AA-0271CA09788B}" srcOrd="0" destOrd="0" presId="urn:microsoft.com/office/officeart/2005/8/layout/radial5"/>
    <dgm:cxn modelId="{494911D1-DE10-4ECA-89A8-36482B61B037}" type="presParOf" srcId="{823A9013-2EC6-45B3-80C9-31720A98FD01}" destId="{63DD71DB-290A-41F2-87D7-02C437FBC466}" srcOrd="12" destOrd="0" presId="urn:microsoft.com/office/officeart/2005/8/layout/radial5"/>
    <dgm:cxn modelId="{617412BD-4D2F-4241-8253-8C5CBDACCF17}" type="presParOf" srcId="{823A9013-2EC6-45B3-80C9-31720A98FD01}" destId="{2DB6E010-4BE0-4DE8-BFF6-5561B4B35313}" srcOrd="13" destOrd="0" presId="urn:microsoft.com/office/officeart/2005/8/layout/radial5"/>
    <dgm:cxn modelId="{5C7E73CE-A950-40FB-8FBF-4EB3C447BCC1}" type="presParOf" srcId="{2DB6E010-4BE0-4DE8-BFF6-5561B4B35313}" destId="{D140780D-EE2A-4350-A576-9611422333EE}" srcOrd="0" destOrd="0" presId="urn:microsoft.com/office/officeart/2005/8/layout/radial5"/>
    <dgm:cxn modelId="{B035339A-620E-4819-BDEA-0E44C5D4DA35}" type="presParOf" srcId="{823A9013-2EC6-45B3-80C9-31720A98FD01}" destId="{0099F968-4952-4212-BE5C-D81210DEF306}" srcOrd="14" destOrd="0" presId="urn:microsoft.com/office/officeart/2005/8/layout/radial5"/>
    <dgm:cxn modelId="{C4294F1F-BED8-4C5D-978A-7A4A8CE3CB3C}" type="presParOf" srcId="{823A9013-2EC6-45B3-80C9-31720A98FD01}" destId="{70B00ED7-A1A1-4CE4-85C2-ED921A7FEC61}" srcOrd="15" destOrd="0" presId="urn:microsoft.com/office/officeart/2005/8/layout/radial5"/>
    <dgm:cxn modelId="{502021ED-25C2-4EDB-A98F-B7EB6640459C}" type="presParOf" srcId="{70B00ED7-A1A1-4CE4-85C2-ED921A7FEC61}" destId="{5F67CEFE-5987-4F95-9ADF-64688055B305}" srcOrd="0" destOrd="0" presId="urn:microsoft.com/office/officeart/2005/8/layout/radial5"/>
    <dgm:cxn modelId="{06279F03-B33F-4C32-ABC2-96CB3E22A7D2}" type="presParOf" srcId="{823A9013-2EC6-45B3-80C9-31720A98FD01}" destId="{2C062FC9-0DE3-466D-B7E4-20202D1315DA}" srcOrd="16" destOrd="0" presId="urn:microsoft.com/office/officeart/2005/8/layout/radial5"/>
    <dgm:cxn modelId="{13A7953B-695A-41F1-B3B5-8AEA16CEE3B7}" type="presParOf" srcId="{823A9013-2EC6-45B3-80C9-31720A98FD01}" destId="{3BF30C15-E697-4A2B-8260-62DCD33C05D3}" srcOrd="17" destOrd="0" presId="urn:microsoft.com/office/officeart/2005/8/layout/radial5"/>
    <dgm:cxn modelId="{6CC20D86-AB9B-422C-BB2A-5A81D525F293}" type="presParOf" srcId="{3BF30C15-E697-4A2B-8260-62DCD33C05D3}" destId="{564DF97A-CFC6-4327-A914-4F9B9B24109F}" srcOrd="0" destOrd="0" presId="urn:microsoft.com/office/officeart/2005/8/layout/radial5"/>
    <dgm:cxn modelId="{EE064DE0-DB23-433D-994B-4A33B7BD7757}" type="presParOf" srcId="{823A9013-2EC6-45B3-80C9-31720A98FD01}" destId="{AFD319B3-35C6-4A57-997E-2C6C008AC647}"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1497B-86BC-40BC-BA80-BF3EC938FD1A}">
      <dsp:nvSpPr>
        <dsp:cNvPr id="0" name=""/>
        <dsp:cNvSpPr/>
      </dsp:nvSpPr>
      <dsp:spPr>
        <a:xfrm>
          <a:off x="9049152" y="686039"/>
          <a:ext cx="1398546" cy="139811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B7A68-7B01-4428-B463-36B88048AD74}">
      <dsp:nvSpPr>
        <dsp:cNvPr id="0" name=""/>
        <dsp:cNvSpPr/>
      </dsp:nvSpPr>
      <dsp:spPr>
        <a:xfrm>
          <a:off x="9096665"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Carbon dioxide (CO2) emissions are calculated monthly using the ESG platform.</a:t>
          </a:r>
          <a:endParaRPr lang="en-US" sz="900" kern="1200" dirty="0"/>
        </a:p>
      </dsp:txBody>
      <dsp:txXfrm>
        <a:off x="9282587" y="919100"/>
        <a:ext cx="931675" cy="931996"/>
      </dsp:txXfrm>
    </dsp:sp>
    <dsp:sp modelId="{6F9FC479-2BF8-4ACA-826F-28CCE74158C7}">
      <dsp:nvSpPr>
        <dsp:cNvPr id="0" name=""/>
        <dsp:cNvSpPr/>
      </dsp:nvSpPr>
      <dsp:spPr>
        <a:xfrm rot="2700000">
          <a:off x="7604822" y="685882"/>
          <a:ext cx="1398186" cy="1398186"/>
        </a:xfrm>
        <a:prstGeom prst="teardrop">
          <a:avLst>
            <a:gd name="adj" fmla="val 10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27EB7-00D4-4587-8F5C-DD339ED4A1E0}">
      <dsp:nvSpPr>
        <dsp:cNvPr id="0" name=""/>
        <dsp:cNvSpPr/>
      </dsp:nvSpPr>
      <dsp:spPr>
        <a:xfrm>
          <a:off x="7651639"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a:t>Hotel buildings are insulated to minimize heat loss.</a:t>
          </a:r>
          <a:endParaRPr lang="en-US" sz="900" kern="1200"/>
        </a:p>
      </dsp:txBody>
      <dsp:txXfrm>
        <a:off x="7837561" y="919100"/>
        <a:ext cx="931675" cy="931996"/>
      </dsp:txXfrm>
    </dsp:sp>
    <dsp:sp modelId="{8A119D6D-3C03-4C34-8240-EF3B545BEE69}">
      <dsp:nvSpPr>
        <dsp:cNvPr id="0" name=""/>
        <dsp:cNvSpPr/>
      </dsp:nvSpPr>
      <dsp:spPr>
        <a:xfrm rot="2700000">
          <a:off x="6160828" y="685882"/>
          <a:ext cx="1398186" cy="1398186"/>
        </a:xfrm>
        <a:prstGeom prst="teardrop">
          <a:avLst>
            <a:gd name="adj" fmla="val 10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7738F0-27C7-4C76-A41A-7044538D722A}">
      <dsp:nvSpPr>
        <dsp:cNvPr id="0" name=""/>
        <dsp:cNvSpPr/>
      </dsp:nvSpPr>
      <dsp:spPr>
        <a:xfrm>
          <a:off x="6206612"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a:t>A photovoltaic park is being installed during 2023-2024 to reduce energy consumption.</a:t>
          </a:r>
          <a:endParaRPr lang="en-US" sz="900" kern="1200"/>
        </a:p>
      </dsp:txBody>
      <dsp:txXfrm>
        <a:off x="6393567" y="919100"/>
        <a:ext cx="931675" cy="931996"/>
      </dsp:txXfrm>
    </dsp:sp>
    <dsp:sp modelId="{BEE3B525-21AF-49F2-8FF7-050574B32638}">
      <dsp:nvSpPr>
        <dsp:cNvPr id="0" name=""/>
        <dsp:cNvSpPr/>
      </dsp:nvSpPr>
      <dsp:spPr>
        <a:xfrm rot="2700000">
          <a:off x="4715802" y="685882"/>
          <a:ext cx="1398186" cy="1398186"/>
        </a:xfrm>
        <a:prstGeom prst="teardrop">
          <a:avLst>
            <a:gd name="adj" fmla="val 10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4BD44-DD42-4C72-BB52-7590507BEABB}">
      <dsp:nvSpPr>
        <dsp:cNvPr id="0" name=""/>
        <dsp:cNvSpPr/>
      </dsp:nvSpPr>
      <dsp:spPr>
        <a:xfrm>
          <a:off x="4762619"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a:t>Solar thermal panels are installed to reduce heating gas consumption.</a:t>
          </a:r>
          <a:endParaRPr lang="en-US" sz="900" kern="1200"/>
        </a:p>
      </dsp:txBody>
      <dsp:txXfrm>
        <a:off x="4948541" y="919100"/>
        <a:ext cx="931675" cy="931996"/>
      </dsp:txXfrm>
    </dsp:sp>
    <dsp:sp modelId="{6A803D61-2596-4459-903C-FC077B8DB454}">
      <dsp:nvSpPr>
        <dsp:cNvPr id="0" name=""/>
        <dsp:cNvSpPr/>
      </dsp:nvSpPr>
      <dsp:spPr>
        <a:xfrm rot="2700000">
          <a:off x="3270775" y="685882"/>
          <a:ext cx="1398186" cy="1398186"/>
        </a:xfrm>
        <a:prstGeom prst="teardrop">
          <a:avLst>
            <a:gd name="adj" fmla="val 10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70621-7322-41DA-A20F-BB9BDED669B2}">
      <dsp:nvSpPr>
        <dsp:cNvPr id="0" name=""/>
        <dsp:cNvSpPr/>
      </dsp:nvSpPr>
      <dsp:spPr>
        <a:xfrm>
          <a:off x="3317592"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a:t>We use club cars with rechargeable batteries for guest transportation.</a:t>
          </a:r>
          <a:endParaRPr lang="en-US" sz="900" kern="1200"/>
        </a:p>
      </dsp:txBody>
      <dsp:txXfrm>
        <a:off x="3503514" y="919100"/>
        <a:ext cx="931675" cy="931996"/>
      </dsp:txXfrm>
    </dsp:sp>
    <dsp:sp modelId="{C464F2C0-A8C8-4C50-B398-4BE46EE043BF}">
      <dsp:nvSpPr>
        <dsp:cNvPr id="0" name=""/>
        <dsp:cNvSpPr/>
      </dsp:nvSpPr>
      <dsp:spPr>
        <a:xfrm rot="2700000">
          <a:off x="1826781" y="685882"/>
          <a:ext cx="1398186" cy="1398186"/>
        </a:xfrm>
        <a:prstGeom prst="teardrop">
          <a:avLst>
            <a:gd name="adj" fmla="val 10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C1C4D8-9D01-4552-9EB9-87A24969B88D}">
      <dsp:nvSpPr>
        <dsp:cNvPr id="0" name=""/>
        <dsp:cNvSpPr/>
      </dsp:nvSpPr>
      <dsp:spPr>
        <a:xfrm>
          <a:off x="1872566"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The reduction of Co2 emissions approach at </a:t>
          </a:r>
          <a:r>
            <a:rPr lang="en-GB" sz="900" kern="1200" dirty="0" err="1"/>
            <a:t>At</a:t>
          </a:r>
          <a:r>
            <a:rPr lang="en-GB" sz="900" kern="1200" dirty="0"/>
            <a:t> </a:t>
          </a:r>
          <a:r>
            <a:rPr lang="en-GB" sz="900" kern="1200" dirty="0" err="1"/>
            <a:t>Atlantica</a:t>
          </a:r>
          <a:r>
            <a:rPr lang="en-GB" sz="900" kern="1200" dirty="0"/>
            <a:t> </a:t>
          </a:r>
          <a:r>
            <a:rPr lang="en-GB" sz="900" kern="1200" dirty="0" smtClean="0"/>
            <a:t>Aegean Hotel</a:t>
          </a:r>
          <a:r>
            <a:rPr lang="en-GB" sz="900" kern="1200" dirty="0"/>
            <a:t>. </a:t>
          </a:r>
          <a:endParaRPr lang="en-US" sz="900" kern="1200" dirty="0"/>
        </a:p>
      </dsp:txBody>
      <dsp:txXfrm>
        <a:off x="2059521" y="919100"/>
        <a:ext cx="931675" cy="931996"/>
      </dsp:txXfrm>
    </dsp:sp>
    <dsp:sp modelId="{A13A8D31-52D6-4DC6-8F99-AA6BDA8F912A}">
      <dsp:nvSpPr>
        <dsp:cNvPr id="0" name=""/>
        <dsp:cNvSpPr/>
      </dsp:nvSpPr>
      <dsp:spPr>
        <a:xfrm rot="2700000">
          <a:off x="381755" y="685882"/>
          <a:ext cx="1398186" cy="1398186"/>
        </a:xfrm>
        <a:prstGeom prst="teardrop">
          <a:avLst>
            <a:gd name="adj" fmla="val 10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0EABF-009E-4D0C-98D3-3AE532B507AD}">
      <dsp:nvSpPr>
        <dsp:cNvPr id="0" name=""/>
        <dsp:cNvSpPr/>
      </dsp:nvSpPr>
      <dsp:spPr>
        <a:xfrm>
          <a:off x="428572" y="732651"/>
          <a:ext cx="1304552" cy="1304893"/>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The primary sources of CO2 emissions are from the electricity, </a:t>
          </a:r>
          <a:r>
            <a:rPr lang="en-GB" sz="900" kern="1200" dirty="0" err="1"/>
            <a:t>fulel</a:t>
          </a:r>
          <a:r>
            <a:rPr lang="en-GB" sz="900" kern="1200" dirty="0"/>
            <a:t>, diesel, LPG and natural gas consumption.  </a:t>
          </a:r>
          <a:endParaRPr lang="en-US" sz="900" kern="1200" dirty="0"/>
        </a:p>
      </dsp:txBody>
      <dsp:txXfrm>
        <a:off x="614494" y="919100"/>
        <a:ext cx="931675" cy="931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2470C-E7CE-4141-9244-598556A4D413}">
      <dsp:nvSpPr>
        <dsp:cNvPr id="0" name=""/>
        <dsp:cNvSpPr/>
      </dsp:nvSpPr>
      <dsp:spPr>
        <a:xfrm>
          <a:off x="2475283" y="1990103"/>
          <a:ext cx="853192" cy="85319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Stakeholders</a:t>
          </a:r>
          <a:endParaRPr lang="en-GB" sz="800" kern="1200">
            <a:latin typeface="Georgia" panose="02040502050405020303" pitchFamily="18" charset="0"/>
          </a:endParaRPr>
        </a:p>
      </dsp:txBody>
      <dsp:txXfrm>
        <a:off x="2600230" y="2115050"/>
        <a:ext cx="603298" cy="603298"/>
      </dsp:txXfrm>
    </dsp:sp>
    <dsp:sp modelId="{283493F7-7250-47F4-B0FD-BD771D100645}">
      <dsp:nvSpPr>
        <dsp:cNvPr id="0" name=""/>
        <dsp:cNvSpPr/>
      </dsp:nvSpPr>
      <dsp:spPr>
        <a:xfrm rot="16200000">
          <a:off x="2657728" y="1398217"/>
          <a:ext cx="488302" cy="2900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2701241" y="1499747"/>
        <a:ext cx="401277" cy="174051"/>
      </dsp:txXfrm>
    </dsp:sp>
    <dsp:sp modelId="{AF3BD7F1-1656-442F-9C17-95690F1C1DA2}">
      <dsp:nvSpPr>
        <dsp:cNvPr id="0" name=""/>
        <dsp:cNvSpPr/>
      </dsp:nvSpPr>
      <dsp:spPr>
        <a:xfrm>
          <a:off x="2368634" y="2287"/>
          <a:ext cx="1066490" cy="1066490"/>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Customers</a:t>
          </a:r>
          <a:endParaRPr lang="en-GB" sz="800" kern="1200">
            <a:latin typeface="Georgia" panose="02040502050405020303" pitchFamily="18" charset="0"/>
          </a:endParaRPr>
        </a:p>
      </dsp:txBody>
      <dsp:txXfrm>
        <a:off x="2524818" y="158471"/>
        <a:ext cx="754122" cy="754122"/>
      </dsp:txXfrm>
    </dsp:sp>
    <dsp:sp modelId="{C7938318-D40C-45B8-98CB-4C96BDB98E3C}">
      <dsp:nvSpPr>
        <dsp:cNvPr id="0" name=""/>
        <dsp:cNvSpPr/>
      </dsp:nvSpPr>
      <dsp:spPr>
        <a:xfrm rot="18600000">
          <a:off x="3219164" y="1602563"/>
          <a:ext cx="488302" cy="2900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3234707" y="1693913"/>
        <a:ext cx="401277" cy="174051"/>
      </dsp:txXfrm>
    </dsp:sp>
    <dsp:sp modelId="{BE2003B8-B99B-4D65-BE14-AE4AC8B51EF9}">
      <dsp:nvSpPr>
        <dsp:cNvPr id="0" name=""/>
        <dsp:cNvSpPr/>
      </dsp:nvSpPr>
      <dsp:spPr>
        <a:xfrm>
          <a:off x="3577826" y="442396"/>
          <a:ext cx="1066490" cy="106649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Suppliers</a:t>
          </a:r>
          <a:r>
            <a:rPr lang="el-GR" sz="800" kern="1200">
              <a:latin typeface="Georgia" panose="02040502050405020303" pitchFamily="18" charset="0"/>
            </a:rPr>
            <a:t>/ </a:t>
          </a:r>
          <a:r>
            <a:rPr lang="en-US" sz="800" kern="1200">
              <a:latin typeface="Georgia" panose="02040502050405020303" pitchFamily="18" charset="0"/>
            </a:rPr>
            <a:t>Subcontractors</a:t>
          </a:r>
          <a:endParaRPr lang="en-GB" sz="800" kern="1200">
            <a:latin typeface="Georgia" panose="02040502050405020303" pitchFamily="18" charset="0"/>
          </a:endParaRPr>
        </a:p>
      </dsp:txBody>
      <dsp:txXfrm>
        <a:off x="3734010" y="598580"/>
        <a:ext cx="754122" cy="754122"/>
      </dsp:txXfrm>
    </dsp:sp>
    <dsp:sp modelId="{A3FCE300-8F43-41C5-996F-17489C01A627}">
      <dsp:nvSpPr>
        <dsp:cNvPr id="0" name=""/>
        <dsp:cNvSpPr/>
      </dsp:nvSpPr>
      <dsp:spPr>
        <a:xfrm rot="21000000">
          <a:off x="3517898" y="2119986"/>
          <a:ext cx="488302" cy="2900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3518559" y="2185559"/>
        <a:ext cx="401277" cy="174051"/>
      </dsp:txXfrm>
    </dsp:sp>
    <dsp:sp modelId="{7BC6A59B-9783-458F-AF8B-621735D896E3}">
      <dsp:nvSpPr>
        <dsp:cNvPr id="0" name=""/>
        <dsp:cNvSpPr/>
      </dsp:nvSpPr>
      <dsp:spPr>
        <a:xfrm>
          <a:off x="4221223" y="1556793"/>
          <a:ext cx="1066490" cy="1066490"/>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Insurance company</a:t>
          </a:r>
          <a:endParaRPr lang="en-GB" sz="800" kern="1200">
            <a:latin typeface="Georgia" panose="02040502050405020303" pitchFamily="18" charset="0"/>
          </a:endParaRPr>
        </a:p>
      </dsp:txBody>
      <dsp:txXfrm>
        <a:off x="4377407" y="1712977"/>
        <a:ext cx="754122" cy="754122"/>
      </dsp:txXfrm>
    </dsp:sp>
    <dsp:sp modelId="{5A7F9551-5FF4-46DE-A4F8-5657DE3C7654}">
      <dsp:nvSpPr>
        <dsp:cNvPr id="0" name=""/>
        <dsp:cNvSpPr/>
      </dsp:nvSpPr>
      <dsp:spPr>
        <a:xfrm rot="1800000">
          <a:off x="3414149" y="2708377"/>
          <a:ext cx="488302" cy="2900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3419979" y="2744638"/>
        <a:ext cx="401277" cy="174051"/>
      </dsp:txXfrm>
    </dsp:sp>
    <dsp:sp modelId="{2B6CB2D6-E6A7-4334-82D2-55A20E9A774C}">
      <dsp:nvSpPr>
        <dsp:cNvPr id="0" name=""/>
        <dsp:cNvSpPr/>
      </dsp:nvSpPr>
      <dsp:spPr>
        <a:xfrm>
          <a:off x="3997773" y="2824038"/>
          <a:ext cx="1066490" cy="1066490"/>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Laboratories</a:t>
          </a:r>
          <a:endParaRPr lang="en-GB" sz="800" kern="1200">
            <a:latin typeface="Georgia" panose="02040502050405020303" pitchFamily="18" charset="0"/>
          </a:endParaRPr>
        </a:p>
      </dsp:txBody>
      <dsp:txXfrm>
        <a:off x="4153957" y="2980222"/>
        <a:ext cx="754122" cy="754122"/>
      </dsp:txXfrm>
    </dsp:sp>
    <dsp:sp modelId="{8140E0B2-0F6D-4BA6-A4FB-44DF13B3A79D}">
      <dsp:nvSpPr>
        <dsp:cNvPr id="0" name=""/>
        <dsp:cNvSpPr/>
      </dsp:nvSpPr>
      <dsp:spPr>
        <a:xfrm rot="4200000">
          <a:off x="2956462" y="3092422"/>
          <a:ext cx="488302" cy="29008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2985092" y="3109551"/>
        <a:ext cx="401277" cy="174051"/>
      </dsp:txXfrm>
    </dsp:sp>
    <dsp:sp modelId="{02CFFDC1-DB92-4729-A089-45DFD324B4A8}">
      <dsp:nvSpPr>
        <dsp:cNvPr id="0" name=""/>
        <dsp:cNvSpPr/>
      </dsp:nvSpPr>
      <dsp:spPr>
        <a:xfrm>
          <a:off x="3012032" y="3651174"/>
          <a:ext cx="1066490" cy="1066490"/>
        </a:xfrm>
        <a:prstGeom prst="ellipse">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Certification bodies</a:t>
          </a:r>
          <a:endParaRPr lang="en-GB" sz="800" kern="1200">
            <a:latin typeface="Georgia" panose="02040502050405020303" pitchFamily="18" charset="0"/>
          </a:endParaRPr>
        </a:p>
      </dsp:txBody>
      <dsp:txXfrm>
        <a:off x="3168216" y="3807358"/>
        <a:ext cx="754122" cy="754122"/>
      </dsp:txXfrm>
    </dsp:sp>
    <dsp:sp modelId="{84714DF8-6761-4027-8AFA-C7ACC0BC879B}">
      <dsp:nvSpPr>
        <dsp:cNvPr id="0" name=""/>
        <dsp:cNvSpPr/>
      </dsp:nvSpPr>
      <dsp:spPr>
        <a:xfrm rot="6600000">
          <a:off x="2358994" y="3092422"/>
          <a:ext cx="488302" cy="2900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rot="10800000">
        <a:off x="2417389" y="3109551"/>
        <a:ext cx="401277" cy="174051"/>
      </dsp:txXfrm>
    </dsp:sp>
    <dsp:sp modelId="{63DD71DB-290A-41F2-87D7-02C437FBC466}">
      <dsp:nvSpPr>
        <dsp:cNvPr id="0" name=""/>
        <dsp:cNvSpPr/>
      </dsp:nvSpPr>
      <dsp:spPr>
        <a:xfrm>
          <a:off x="1725237" y="3651174"/>
          <a:ext cx="1066490" cy="1066490"/>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Society</a:t>
          </a:r>
          <a:endParaRPr lang="en-GB" sz="800" kern="1200">
            <a:latin typeface="Georgia" panose="02040502050405020303" pitchFamily="18" charset="0"/>
          </a:endParaRPr>
        </a:p>
      </dsp:txBody>
      <dsp:txXfrm>
        <a:off x="1881421" y="3807358"/>
        <a:ext cx="754122" cy="754122"/>
      </dsp:txXfrm>
    </dsp:sp>
    <dsp:sp modelId="{2DB6E010-4BE0-4DE8-BFF6-5561B4B35313}">
      <dsp:nvSpPr>
        <dsp:cNvPr id="0" name=""/>
        <dsp:cNvSpPr/>
      </dsp:nvSpPr>
      <dsp:spPr>
        <a:xfrm rot="9000000">
          <a:off x="1901307" y="2708377"/>
          <a:ext cx="488302" cy="2900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rot="10800000">
        <a:off x="1982502" y="2744638"/>
        <a:ext cx="401277" cy="174051"/>
      </dsp:txXfrm>
    </dsp:sp>
    <dsp:sp modelId="{0099F968-4952-4212-BE5C-D81210DEF306}">
      <dsp:nvSpPr>
        <dsp:cNvPr id="0" name=""/>
        <dsp:cNvSpPr/>
      </dsp:nvSpPr>
      <dsp:spPr>
        <a:xfrm>
          <a:off x="739495" y="2824038"/>
          <a:ext cx="1066490" cy="106649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Government</a:t>
          </a:r>
          <a:endParaRPr lang="en-GB" sz="800" kern="1200">
            <a:latin typeface="Georgia" panose="02040502050405020303" pitchFamily="18" charset="0"/>
          </a:endParaRPr>
        </a:p>
      </dsp:txBody>
      <dsp:txXfrm>
        <a:off x="895679" y="2980222"/>
        <a:ext cx="754122" cy="754122"/>
      </dsp:txXfrm>
    </dsp:sp>
    <dsp:sp modelId="{70B00ED7-A1A1-4CE4-85C2-ED921A7FEC61}">
      <dsp:nvSpPr>
        <dsp:cNvPr id="0" name=""/>
        <dsp:cNvSpPr/>
      </dsp:nvSpPr>
      <dsp:spPr>
        <a:xfrm rot="11400000">
          <a:off x="1797558" y="2119986"/>
          <a:ext cx="488302" cy="2900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rot="10800000">
        <a:off x="1883922" y="2185559"/>
        <a:ext cx="401277" cy="174051"/>
      </dsp:txXfrm>
    </dsp:sp>
    <dsp:sp modelId="{2C062FC9-0DE3-466D-B7E4-20202D1315DA}">
      <dsp:nvSpPr>
        <dsp:cNvPr id="0" name=""/>
        <dsp:cNvSpPr/>
      </dsp:nvSpPr>
      <dsp:spPr>
        <a:xfrm>
          <a:off x="516046" y="1556793"/>
          <a:ext cx="1066490" cy="1066490"/>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Employees</a:t>
          </a:r>
          <a:endParaRPr lang="en-GB" sz="800" kern="1200">
            <a:latin typeface="Georgia" panose="02040502050405020303" pitchFamily="18" charset="0"/>
          </a:endParaRPr>
        </a:p>
      </dsp:txBody>
      <dsp:txXfrm>
        <a:off x="672230" y="1712977"/>
        <a:ext cx="754122" cy="754122"/>
      </dsp:txXfrm>
    </dsp:sp>
    <dsp:sp modelId="{3BF30C15-E697-4A2B-8260-62DCD33C05D3}">
      <dsp:nvSpPr>
        <dsp:cNvPr id="0" name=""/>
        <dsp:cNvSpPr/>
      </dsp:nvSpPr>
      <dsp:spPr>
        <a:xfrm rot="13800000">
          <a:off x="2096292" y="1602563"/>
          <a:ext cx="488302" cy="29008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rot="10800000">
        <a:off x="2167774" y="1693913"/>
        <a:ext cx="401277" cy="174051"/>
      </dsp:txXfrm>
    </dsp:sp>
    <dsp:sp modelId="{AFD319B3-35C6-4A57-997E-2C6C008AC647}">
      <dsp:nvSpPr>
        <dsp:cNvPr id="0" name=""/>
        <dsp:cNvSpPr/>
      </dsp:nvSpPr>
      <dsp:spPr>
        <a:xfrm>
          <a:off x="1159443" y="442396"/>
          <a:ext cx="1066490" cy="1066490"/>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a:latin typeface="Georgia" panose="02040502050405020303" pitchFamily="18" charset="0"/>
            </a:rPr>
            <a:t>Management</a:t>
          </a:r>
          <a:endParaRPr lang="en-GB" sz="800" kern="1200">
            <a:latin typeface="Georgia" panose="02040502050405020303" pitchFamily="18" charset="0"/>
          </a:endParaRPr>
        </a:p>
      </dsp:txBody>
      <dsp:txXfrm>
        <a:off x="1315627" y="598580"/>
        <a:ext cx="754122" cy="754122"/>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BB5F9-D848-0240-B304-1049B72A3B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D160844-77A8-5844-83C5-E507B275E4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910D99C-81D0-3347-9EEA-2A117D0E0DDC}"/>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5" name="Footer Placeholder 4">
            <a:extLst>
              <a:ext uri="{FF2B5EF4-FFF2-40B4-BE49-F238E27FC236}">
                <a16:creationId xmlns:a16="http://schemas.microsoft.com/office/drawing/2014/main" xmlns="" id="{062E92BE-39B7-A646-939E-3CFB1B6BA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9773EB-8F4A-9145-8B50-0399B6EF3302}"/>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225557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D8519-C873-B14A-A955-85666C094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F71B31-0EE8-044F-9B53-9F12893B87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2CE8D5-EEB4-194B-AD2D-ED1980DC4D49}"/>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5" name="Footer Placeholder 4">
            <a:extLst>
              <a:ext uri="{FF2B5EF4-FFF2-40B4-BE49-F238E27FC236}">
                <a16:creationId xmlns:a16="http://schemas.microsoft.com/office/drawing/2014/main" xmlns="" id="{8534725B-04B2-2445-A3C0-9E1F33A91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3787A4-0379-FE49-9D02-93D7652672B4}"/>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122446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5390412-C57E-E946-84F7-A627DA3F4B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CE7C81-DDC2-8649-84DC-06991653B5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FF187E-E26A-EC49-83DC-F5E7D74B9BFA}"/>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5" name="Footer Placeholder 4">
            <a:extLst>
              <a:ext uri="{FF2B5EF4-FFF2-40B4-BE49-F238E27FC236}">
                <a16:creationId xmlns:a16="http://schemas.microsoft.com/office/drawing/2014/main" xmlns="" id="{61F2E752-C1E0-7C4F-A618-D1C1E1B8C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C98DDC-E723-5743-BFAC-0B2303EA3C0B}"/>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314298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7D911C-3B0E-3C4D-B3FD-A59E9164F6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B8397D-B27E-9F46-B072-3DD2ECEB2D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EB5984-31FD-A24A-8BB5-5C8EFD1B2A03}"/>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5" name="Footer Placeholder 4">
            <a:extLst>
              <a:ext uri="{FF2B5EF4-FFF2-40B4-BE49-F238E27FC236}">
                <a16:creationId xmlns:a16="http://schemas.microsoft.com/office/drawing/2014/main" xmlns="" id="{2BD453B1-C3FE-EE41-84D2-88840EA28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0FC865-BE77-BC43-98ED-F865E925CCB4}"/>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252885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BF7C9-3C24-454B-B35E-748A39C54B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900D795-CD14-EC4A-B5CB-BDE6C7CC04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5324F94-6103-8549-8372-D2DB8771BC33}"/>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5" name="Footer Placeholder 4">
            <a:extLst>
              <a:ext uri="{FF2B5EF4-FFF2-40B4-BE49-F238E27FC236}">
                <a16:creationId xmlns:a16="http://schemas.microsoft.com/office/drawing/2014/main" xmlns="" id="{F32E87D1-6A87-A944-9D04-980A439F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00C028-F8AA-254C-B2CC-9C1F3278BFCD}"/>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449135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74A87-BFBA-1243-9F58-AFF3DE7B5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C64AAC-B370-3D44-9E40-E3DDDE1131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5142A2-04B1-B444-833D-9CBF98A2813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64C805-4840-1042-945B-DA8C41F775A3}"/>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6" name="Footer Placeholder 5">
            <a:extLst>
              <a:ext uri="{FF2B5EF4-FFF2-40B4-BE49-F238E27FC236}">
                <a16:creationId xmlns:a16="http://schemas.microsoft.com/office/drawing/2014/main" xmlns="" id="{4283E117-2834-574E-9320-F8C87189B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AA10AE-7966-0745-9252-4746EB250589}"/>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72132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695C8-878C-BD41-9FDC-B554CF98BE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17B7717-2BEC-7E47-96F3-1AEFC6883F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130203F-F9C6-0841-9F91-42C0DFD413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C9AFD1A-11C1-2C4B-A0A1-3D1788725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8710A16-A26D-1D45-B569-F412DFACC4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9E2F81B-806D-E04A-BC29-89B8B37837F6}"/>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8" name="Footer Placeholder 7">
            <a:extLst>
              <a:ext uri="{FF2B5EF4-FFF2-40B4-BE49-F238E27FC236}">
                <a16:creationId xmlns:a16="http://schemas.microsoft.com/office/drawing/2014/main" xmlns="" id="{4A4A15FF-8CEA-7B4D-B384-C4066630A7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B554349-732D-2C46-ADD3-5E794C799CF1}"/>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328080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4F751-4CCB-1C45-996A-69853F61D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FFA974-7E5B-4942-BCE3-2F9CDA58FA99}"/>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4" name="Footer Placeholder 3">
            <a:extLst>
              <a:ext uri="{FF2B5EF4-FFF2-40B4-BE49-F238E27FC236}">
                <a16:creationId xmlns:a16="http://schemas.microsoft.com/office/drawing/2014/main" xmlns="" id="{582DDED4-DA59-474F-A10B-597981BE99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EA4F7BF-94B6-BA42-8E27-F8F51F5753CA}"/>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399030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8AFFAA-23A0-6F4B-A079-0894F0595566}"/>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3" name="Footer Placeholder 2">
            <a:extLst>
              <a:ext uri="{FF2B5EF4-FFF2-40B4-BE49-F238E27FC236}">
                <a16:creationId xmlns:a16="http://schemas.microsoft.com/office/drawing/2014/main" xmlns="" id="{7C7248EA-43FB-0B4A-991C-5A1222C83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C65DD8A-42C0-764A-9DAD-0442A8A42E03}"/>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13806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44D6A-9211-E649-9DCD-4B76B0582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CAD77DD-1F77-AA4A-BF9B-84FE213BB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A0AB13-CDD4-F846-B06C-276657836A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6C3041A-17EB-9F49-A866-8DDFAAAD26DE}"/>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6" name="Footer Placeholder 5">
            <a:extLst>
              <a:ext uri="{FF2B5EF4-FFF2-40B4-BE49-F238E27FC236}">
                <a16:creationId xmlns:a16="http://schemas.microsoft.com/office/drawing/2014/main" xmlns="" id="{357D1815-64E3-2845-9B1D-425493E49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0B3C09-16A2-534A-A9AB-662684C6A827}"/>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97718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49456-E3F9-7645-861F-5D094695C9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5D74782-BE13-7C4E-9102-C2C26B7223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83CF11A-DAA8-8544-8BE4-E970E6F87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6B62C45-EEC7-104C-B229-97DC86ADCA44}"/>
              </a:ext>
            </a:extLst>
          </p:cNvPr>
          <p:cNvSpPr>
            <a:spLocks noGrp="1"/>
          </p:cNvSpPr>
          <p:nvPr>
            <p:ph type="dt" sz="half" idx="10"/>
          </p:nvPr>
        </p:nvSpPr>
        <p:spPr/>
        <p:txBody>
          <a:bodyPr/>
          <a:lstStyle/>
          <a:p>
            <a:fld id="{AD0B8008-F0EE-B54E-90B5-7EFAB3218B21}" type="datetimeFigureOut">
              <a:rPr lang="en-US" smtClean="0"/>
              <a:t>10/25/2024</a:t>
            </a:fld>
            <a:endParaRPr lang="en-US"/>
          </a:p>
        </p:txBody>
      </p:sp>
      <p:sp>
        <p:nvSpPr>
          <p:cNvPr id="6" name="Footer Placeholder 5">
            <a:extLst>
              <a:ext uri="{FF2B5EF4-FFF2-40B4-BE49-F238E27FC236}">
                <a16:creationId xmlns:a16="http://schemas.microsoft.com/office/drawing/2014/main" xmlns="" id="{765C25D5-3706-E643-8FE4-BDD3847D6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213DDCF-8CD3-134A-AE85-2E2CFA63E398}"/>
              </a:ext>
            </a:extLst>
          </p:cNvPr>
          <p:cNvSpPr>
            <a:spLocks noGrp="1"/>
          </p:cNvSpPr>
          <p:nvPr>
            <p:ph type="sldNum" sz="quarter" idx="12"/>
          </p:nvPr>
        </p:nvSpPr>
        <p:spPr/>
        <p:txBody>
          <a:bodyPr/>
          <a:lstStyle/>
          <a:p>
            <a:fld id="{5D1ED1A9-2D6A-D346-992E-85F2698F8316}" type="slidenum">
              <a:rPr lang="en-US" smtClean="0"/>
              <a:t>‹#›</a:t>
            </a:fld>
            <a:endParaRPr lang="en-US"/>
          </a:p>
        </p:txBody>
      </p:sp>
    </p:spTree>
    <p:extLst>
      <p:ext uri="{BB962C8B-B14F-4D97-AF65-F5344CB8AC3E}">
        <p14:creationId xmlns:p14="http://schemas.microsoft.com/office/powerpoint/2010/main" val="152036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EC51068-87B2-DD49-968B-74006205D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934ECDA-F146-924E-B4F3-451145A2E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B22108-8EB1-3D46-8CAB-231A02266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B8008-F0EE-B54E-90B5-7EFAB3218B21}" type="datetimeFigureOut">
              <a:rPr lang="en-US" smtClean="0"/>
              <a:t>10/25/2024</a:t>
            </a:fld>
            <a:endParaRPr lang="en-US"/>
          </a:p>
        </p:txBody>
      </p:sp>
      <p:sp>
        <p:nvSpPr>
          <p:cNvPr id="5" name="Footer Placeholder 4">
            <a:extLst>
              <a:ext uri="{FF2B5EF4-FFF2-40B4-BE49-F238E27FC236}">
                <a16:creationId xmlns:a16="http://schemas.microsoft.com/office/drawing/2014/main" xmlns="" id="{1AAE96C9-E7AC-A94A-86BD-9A7F3A4D3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FADC9F6-DB78-684A-81C4-564597076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ED1A9-2D6A-D346-992E-85F2698F8316}" type="slidenum">
              <a:rPr lang="en-US" smtClean="0"/>
              <a:t>‹#›</a:t>
            </a:fld>
            <a:endParaRPr lang="en-US"/>
          </a:p>
        </p:txBody>
      </p:sp>
    </p:spTree>
    <p:extLst>
      <p:ext uri="{BB962C8B-B14F-4D97-AF65-F5344CB8AC3E}">
        <p14:creationId xmlns:p14="http://schemas.microsoft.com/office/powerpoint/2010/main" val="2617222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sv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9.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18" Type="http://schemas.openxmlformats.org/officeDocument/2006/relationships/image" Target="../media/image22.png"/><Relationship Id="rId3" Type="http://schemas.openxmlformats.org/officeDocument/2006/relationships/image" Target="../media/image15.svg"/><Relationship Id="rId21" Type="http://schemas.openxmlformats.org/officeDocument/2006/relationships/image" Target="../media/image21.svg"/><Relationship Id="rId7" Type="http://schemas.openxmlformats.org/officeDocument/2006/relationships/image" Target="../media/image19.svg"/><Relationship Id="rId12" Type="http://schemas.openxmlformats.org/officeDocument/2006/relationships/image" Target="../media/image25.svg"/><Relationship Id="rId17" Type="http://schemas.openxmlformats.org/officeDocument/2006/relationships/image" Target="../media/image27.svg"/><Relationship Id="rId2" Type="http://schemas.openxmlformats.org/officeDocument/2006/relationships/image" Target="../media/image15.png"/><Relationship Id="rId16" Type="http://schemas.openxmlformats.org/officeDocument/2006/relationships/image" Target="../media/image21.png"/><Relationship Id="rId20"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20.pn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3.svg"/><Relationship Id="rId19" Type="http://schemas.openxmlformats.org/officeDocument/2006/relationships/image" Target="../media/image29.svg"/><Relationship Id="rId4" Type="http://schemas.openxmlformats.org/officeDocument/2006/relationships/image" Target="../media/image17.png"/><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svg"/><Relationship Id="rId1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1.png"/><Relationship Id="rId17" Type="http://schemas.openxmlformats.org/officeDocument/2006/relationships/image" Target="../media/image29.sv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5.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0.png"/><Relationship Id="rId19"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 Id="rId14"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svg"/><Relationship Id="rId1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1.png"/><Relationship Id="rId17" Type="http://schemas.openxmlformats.org/officeDocument/2006/relationships/image" Target="../media/image29.sv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5.svg"/><Relationship Id="rId5" Type="http://schemas.openxmlformats.org/officeDocument/2006/relationships/image" Target="../media/image17.svg"/><Relationship Id="rId15" Type="http://schemas.openxmlformats.org/officeDocument/2006/relationships/image" Target="../media/image31.svg"/><Relationship Id="rId10" Type="http://schemas.openxmlformats.org/officeDocument/2006/relationships/image" Target="../media/image20.png"/><Relationship Id="rId19"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3.svg"/><Relationship Id="rId1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9.svg"/><Relationship Id="rId3" Type="http://schemas.openxmlformats.org/officeDocument/2006/relationships/image" Target="../media/image15.svg"/><Relationship Id="rId7" Type="http://schemas.openxmlformats.org/officeDocument/2006/relationships/image" Target="../media/image27.sv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1.svg"/></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hyperlink" Target="https://www.atlanticahotels.com/information/sustainabilty"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atlanticahotels.com/information/sustainabilty"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700E0F77-E936-4985-B7B1-B9823486AC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9;p12">
            <a:extLst>
              <a:ext uri="{FF2B5EF4-FFF2-40B4-BE49-F238E27FC236}">
                <a16:creationId xmlns:a16="http://schemas.microsoft.com/office/drawing/2014/main" xmlns="" id="{707BC317-D9BC-7741-9BDB-4F8632D55238}"/>
              </a:ext>
            </a:extLst>
          </p:cNvPr>
          <p:cNvSpPr txBox="1">
            <a:spLocks noGrp="1"/>
          </p:cNvSpPr>
          <p:nvPr>
            <p:ph type="ctrTitle"/>
          </p:nvPr>
        </p:nvSpPr>
        <p:spPr>
          <a:xfrm>
            <a:off x="517889" y="4883544"/>
            <a:ext cx="3876086" cy="1556907"/>
          </a:xfrm>
          <a:prstGeom prst="rect">
            <a:avLst/>
          </a:prstGeom>
        </p:spPr>
        <p:txBody>
          <a:bodyPr spcFirstLastPara="1" vert="horz" lIns="91440" tIns="45720" rIns="91440" bIns="45720" rtlCol="0" anchor="ctr" anchorCtr="0">
            <a:normAutofit/>
          </a:bodyPr>
          <a:lstStyle/>
          <a:p>
            <a:pPr lvl="0" algn="l"/>
            <a:r>
              <a:rPr lang="en-US" sz="2000" b="1" kern="1200" dirty="0">
                <a:solidFill>
                  <a:schemeClr val="tx1"/>
                </a:solidFill>
                <a:latin typeface="+mj-lt"/>
                <a:ea typeface="+mj-ea"/>
                <a:cs typeface="+mj-cs"/>
              </a:rPr>
              <a:t>SUSTAINABILITY REPORT</a:t>
            </a:r>
            <a:br>
              <a:rPr lang="en-US" sz="2000" b="1" kern="1200" dirty="0">
                <a:solidFill>
                  <a:schemeClr val="tx1"/>
                </a:solidFill>
                <a:latin typeface="+mj-lt"/>
                <a:ea typeface="+mj-ea"/>
                <a:cs typeface="+mj-cs"/>
              </a:rPr>
            </a:br>
            <a:r>
              <a:rPr lang="en-US" sz="2000" b="1" kern="1200" dirty="0">
                <a:solidFill>
                  <a:schemeClr val="tx1"/>
                </a:solidFill>
                <a:latin typeface="+mj-lt"/>
                <a:ea typeface="+mj-ea"/>
                <a:cs typeface="+mj-cs"/>
              </a:rPr>
              <a:t/>
            </a:r>
            <a:br>
              <a:rPr lang="en-US" sz="2000" b="1" kern="1200" dirty="0">
                <a:solidFill>
                  <a:schemeClr val="tx1"/>
                </a:solidFill>
                <a:latin typeface="+mj-lt"/>
                <a:ea typeface="+mj-ea"/>
                <a:cs typeface="+mj-cs"/>
              </a:rPr>
            </a:br>
            <a:r>
              <a:rPr lang="en-US" sz="2000" b="1" kern="1200" dirty="0" smtClean="0">
                <a:solidFill>
                  <a:schemeClr val="tx1"/>
                </a:solidFill>
                <a:latin typeface="+mj-lt"/>
                <a:ea typeface="+mj-ea"/>
                <a:cs typeface="+mj-cs"/>
              </a:rPr>
              <a:t>ATLANTICA AEGEAN PARK HOTEL</a:t>
            </a:r>
            <a:r>
              <a:rPr lang="en-US" sz="2000" b="1" kern="1200" dirty="0">
                <a:solidFill>
                  <a:schemeClr val="tx1"/>
                </a:solidFill>
                <a:latin typeface="+mj-lt"/>
                <a:ea typeface="+mj-ea"/>
                <a:cs typeface="+mj-cs"/>
              </a:rPr>
              <a:t/>
            </a:r>
            <a:br>
              <a:rPr lang="en-US" sz="2000" b="1" kern="1200" dirty="0">
                <a:solidFill>
                  <a:schemeClr val="tx1"/>
                </a:solidFill>
                <a:latin typeface="+mj-lt"/>
                <a:ea typeface="+mj-ea"/>
                <a:cs typeface="+mj-cs"/>
              </a:rPr>
            </a:br>
            <a:r>
              <a:rPr lang="en-US" sz="2000" b="1" kern="1200" dirty="0">
                <a:solidFill>
                  <a:schemeClr val="tx1"/>
                </a:solidFill>
                <a:latin typeface="+mj-lt"/>
                <a:ea typeface="+mj-ea"/>
                <a:cs typeface="+mj-cs"/>
              </a:rPr>
              <a:t> </a:t>
            </a:r>
            <a:br>
              <a:rPr lang="en-US" sz="2000" b="1" kern="1200" dirty="0">
                <a:solidFill>
                  <a:schemeClr val="tx1"/>
                </a:solidFill>
                <a:latin typeface="+mj-lt"/>
                <a:ea typeface="+mj-ea"/>
                <a:cs typeface="+mj-cs"/>
              </a:rPr>
            </a:br>
            <a:endParaRPr lang="en-US" sz="2000" b="1" kern="1200" dirty="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xmlns="" id="{95C8260E-968F-44E8-A823-ABB4313119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FE43805F-24A6-46A4-B19B-54F2834735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211AABDF-3A92-F940-931F-883A6133400C}"/>
              </a:ext>
            </a:extLst>
          </p:cNvPr>
          <p:cNvPicPr>
            <a:picLocks noChangeAspect="1"/>
          </p:cNvPicPr>
          <p:nvPr/>
        </p:nvPicPr>
        <p:blipFill>
          <a:blip r:embed="rId2"/>
          <a:stretch>
            <a:fillRect/>
          </a:stretch>
        </p:blipFill>
        <p:spPr>
          <a:xfrm>
            <a:off x="1249248" y="474438"/>
            <a:ext cx="966693" cy="725886"/>
          </a:xfrm>
          <a:prstGeom prst="rect">
            <a:avLst/>
          </a:prstGeom>
        </p:spPr>
      </p:pic>
      <p:sp>
        <p:nvSpPr>
          <p:cNvPr id="12" name="Google Shape;62;p11">
            <a:extLst>
              <a:ext uri="{FF2B5EF4-FFF2-40B4-BE49-F238E27FC236}">
                <a16:creationId xmlns:a16="http://schemas.microsoft.com/office/drawing/2014/main" xmlns="" id="{4AD07611-8840-6942-900C-B9CECA4FE7F5}"/>
              </a:ext>
            </a:extLst>
          </p:cNvPr>
          <p:cNvSpPr txBox="1">
            <a:spLocks/>
          </p:cNvSpPr>
          <p:nvPr/>
        </p:nvSpPr>
        <p:spPr>
          <a:xfrm>
            <a:off x="1249248" y="2812216"/>
            <a:ext cx="3324657" cy="79719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800"/>
              <a:buFont typeface="Montserrat"/>
              <a:buNone/>
              <a:defRPr sz="4800" b="1" i="0" u="none" strike="noStrike" cap="none">
                <a:solidFill>
                  <a:schemeClr val="dk1"/>
                </a:solidFill>
                <a:latin typeface="Montserrat"/>
                <a:ea typeface="Montserrat"/>
                <a:cs typeface="Montserrat"/>
                <a:sym typeface="Montserrat"/>
              </a:defRPr>
            </a:lvl1pPr>
            <a:lvl2pPr marR="0" lvl="1"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2pPr>
            <a:lvl3pPr marR="0" lvl="2"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3pPr>
            <a:lvl4pPr marR="0" lvl="3"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4pPr>
            <a:lvl5pPr marR="0" lvl="4"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5pPr>
            <a:lvl6pPr marR="0" lvl="5"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6pPr>
            <a:lvl7pPr marR="0" lvl="6"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7pPr>
            <a:lvl8pPr marR="0" lvl="7"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8pPr>
            <a:lvl9pPr marR="0" lvl="8" algn="r" rtl="0">
              <a:lnSpc>
                <a:spcPct val="100000"/>
              </a:lnSpc>
              <a:spcBef>
                <a:spcPts val="0"/>
              </a:spcBef>
              <a:spcAft>
                <a:spcPts val="0"/>
              </a:spcAft>
              <a:buClr>
                <a:schemeClr val="dk1"/>
              </a:buClr>
              <a:buSzPts val="6000"/>
              <a:buFont typeface="Montserrat"/>
              <a:buNone/>
              <a:defRPr sz="6000" b="1" i="0" u="none" strike="noStrike" cap="none">
                <a:solidFill>
                  <a:schemeClr val="dk1"/>
                </a:solidFill>
                <a:latin typeface="Montserrat"/>
                <a:ea typeface="Montserrat"/>
                <a:cs typeface="Montserrat"/>
                <a:sym typeface="Montserrat"/>
              </a:defRPr>
            </a:lvl9pPr>
          </a:lstStyle>
          <a:p>
            <a:pPr algn="l" defTabSz="521208">
              <a:spcAft>
                <a:spcPts val="600"/>
              </a:spcAft>
            </a:pPr>
            <a:r>
              <a:rPr lang="en-US" sz="1000" b="0" i="0" u="none" strike="noStrike" kern="1200" cap="none"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Report issued on: </a:t>
            </a:r>
            <a:r>
              <a:rPr lang="en-US" sz="1000" b="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27/09/2024_v1</a:t>
            </a:r>
            <a:endParaRPr lang="en-US" sz="1000" b="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algn="l" defTabSz="521208">
              <a:spcAft>
                <a:spcPts val="600"/>
              </a:spcAft>
            </a:pPr>
            <a:r>
              <a:rPr lang="en-US" sz="1000" b="0" i="0" u="none" strike="noStrike" kern="1200" cap="none"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Prepared by</a:t>
            </a:r>
            <a:r>
              <a:rPr lang="en-US" sz="1000" b="0" i="0" u="none" strike="noStrike" kern="1200" cap="none"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 Kyriaki Bakiri</a:t>
            </a:r>
            <a:endParaRPr lang="en-US" sz="1000" b="0" i="0" u="none" strike="noStrike" kern="1200" cap="none"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endParaRPr>
          </a:p>
          <a:p>
            <a:pPr algn="l" defTabSz="521208">
              <a:spcAft>
                <a:spcPts val="600"/>
              </a:spcAft>
            </a:pPr>
            <a:r>
              <a:rPr lang="en-US" sz="1000" b="0" i="0" u="none" strike="noStrike" kern="1200" cap="none"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Reviewed&amp; Approved </a:t>
            </a:r>
            <a:r>
              <a:rPr lang="en-US" sz="1000" b="0" i="0" u="none" strike="noStrike" kern="1200" cap="none"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by: Sanja </a:t>
            </a:r>
            <a:r>
              <a:rPr lang="en-US" sz="1000" b="0" i="0" u="none" strike="noStrike" kern="1200" cap="none"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Saler </a:t>
            </a:r>
          </a:p>
          <a:p>
            <a:pPr algn="l" defTabSz="521208">
              <a:spcAft>
                <a:spcPts val="600"/>
              </a:spcAft>
            </a:pPr>
            <a:r>
              <a:rPr lang="en-GB" sz="1000" b="0" i="0" u="none" strike="noStrike" kern="1200" cap="none"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Montserrat"/>
              </a:rPr>
              <a:t>Chief Sustainability &amp;Compliance Officer I DPO</a:t>
            </a:r>
            <a:endParaRPr lang="en-US" sz="1400" b="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111;p15">
            <a:extLst>
              <a:ext uri="{FF2B5EF4-FFF2-40B4-BE49-F238E27FC236}">
                <a16:creationId xmlns:a16="http://schemas.microsoft.com/office/drawing/2014/main" xmlns="" id="{6914B2A6-6122-FB49-9146-B4C09C80D7B7}"/>
              </a:ext>
            </a:extLst>
          </p:cNvPr>
          <p:cNvSpPr txBox="1"/>
          <p:nvPr/>
        </p:nvSpPr>
        <p:spPr>
          <a:xfrm>
            <a:off x="1249248" y="1495684"/>
            <a:ext cx="3087306" cy="504754"/>
          </a:xfrm>
          <a:prstGeom prst="rect">
            <a:avLst/>
          </a:prstGeom>
          <a:noFill/>
          <a:ln>
            <a:noFill/>
          </a:ln>
        </p:spPr>
        <p:txBody>
          <a:bodyPr spcFirstLastPara="1" wrap="square" lIns="0" tIns="0" rIns="0" bIns="0" anchor="t" anchorCtr="0">
            <a:spAutoFit/>
          </a:bodyPr>
          <a:lstStyle/>
          <a:p>
            <a:pPr defTabSz="521208">
              <a:spcAft>
                <a:spcPts val="600"/>
              </a:spcAft>
            </a:pPr>
            <a:r>
              <a:rPr lang="en-GB" sz="114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REPORTING PERIOD: </a:t>
            </a:r>
          </a:p>
          <a:p>
            <a:pPr defTabSz="521208">
              <a:spcAft>
                <a:spcPts val="600"/>
              </a:spcAft>
            </a:pPr>
            <a:r>
              <a:rPr lang="en-GB" sz="1140" b="1" kern="12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Barlow"/>
              </a:rPr>
              <a:t>MARCH </a:t>
            </a:r>
            <a:r>
              <a:rPr lang="en-GB" sz="1140" b="1" kern="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Barlow"/>
              </a:rPr>
              <a:t>2021 - </a:t>
            </a:r>
            <a:r>
              <a:rPr lang="en-GB" sz="1140" b="1" kern="1200" dirty="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sym typeface="Barlow"/>
              </a:rPr>
              <a:t>AUGUST 2024</a:t>
            </a:r>
            <a:endParaRPr lang="en-GB"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stretch>
            <a:fillRect/>
          </a:stretch>
        </p:blipFill>
        <p:spPr>
          <a:xfrm>
            <a:off x="5458363" y="359108"/>
            <a:ext cx="4631652" cy="3037235"/>
          </a:xfrm>
          <a:prstGeom prst="rect">
            <a:avLst/>
          </a:prstGeom>
        </p:spPr>
      </p:pic>
    </p:spTree>
    <p:extLst>
      <p:ext uri="{BB962C8B-B14F-4D97-AF65-F5344CB8AC3E}">
        <p14:creationId xmlns:p14="http://schemas.microsoft.com/office/powerpoint/2010/main" val="2913687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xmlns=""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0964637" y="2358"/>
            <a:ext cx="1876653" cy="1766008"/>
            <a:chOff x="-648769" y="2358"/>
            <a:chExt cx="1876653" cy="1766008"/>
          </a:xfrm>
        </p:grpSpPr>
        <p:sp>
          <p:nvSpPr>
            <p:cNvPr id="19" name="Freeform: Shape 18">
              <a:extLst>
                <a:ext uri="{FF2B5EF4-FFF2-40B4-BE49-F238E27FC236}">
                  <a16:creationId xmlns:a16="http://schemas.microsoft.com/office/drawing/2014/main" xmlns="" id="{C05EB894-9410-4B20-95E4-7A25101AB89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166E38B6-B050-4340-8E8F-3A971DADC0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xmlns=""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xmlns=""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7;p12">
            <a:extLst>
              <a:ext uri="{FF2B5EF4-FFF2-40B4-BE49-F238E27FC236}">
                <a16:creationId xmlns:a16="http://schemas.microsoft.com/office/drawing/2014/main" xmlns="" id="{56233A62-EFB3-F04C-949F-39AF8E1664AC}"/>
              </a:ext>
            </a:extLst>
          </p:cNvPr>
          <p:cNvSpPr txBox="1">
            <a:spLocks/>
          </p:cNvSpPr>
          <p:nvPr/>
        </p:nvSpPr>
        <p:spPr>
          <a:xfrm>
            <a:off x="643467" y="2637466"/>
            <a:ext cx="4625093" cy="44827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2960">
              <a:spcBef>
                <a:spcPts val="0"/>
              </a:spcBef>
              <a:spcAft>
                <a:spcPts val="600"/>
              </a:spcAft>
            </a:pPr>
            <a:r>
              <a:rPr lang="en-US" sz="3240" b="1" kern="1200">
                <a:solidFill>
                  <a:srgbClr val="3D3936"/>
                </a:solidFill>
                <a:latin typeface="Open Sans" panose="020B0606030504020204" pitchFamily="34" charset="0"/>
                <a:ea typeface="Open Sans" panose="020B0606030504020204" pitchFamily="34" charset="0"/>
                <a:cs typeface="Open Sans" panose="020B0606030504020204" pitchFamily="34" charset="0"/>
              </a:rPr>
              <a:t>ENVIRONMENTAL&amp; SOCIAL ISSUES  </a:t>
            </a:r>
            <a:endParaRPr lang="en-US" sz="3600" b="1">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Google Shape;74;p13">
            <a:extLst>
              <a:ext uri="{FF2B5EF4-FFF2-40B4-BE49-F238E27FC236}">
                <a16:creationId xmlns:a16="http://schemas.microsoft.com/office/drawing/2014/main" xmlns="" id="{D028F542-BD06-854D-90CD-06CBD290F27E}"/>
              </a:ext>
            </a:extLst>
          </p:cNvPr>
          <p:cNvSpPr/>
          <p:nvPr/>
        </p:nvSpPr>
        <p:spPr>
          <a:xfrm>
            <a:off x="10038361" y="4084324"/>
            <a:ext cx="1510172" cy="1510169"/>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5268560" y="4986776"/>
            <a:ext cx="1485372" cy="425107"/>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652795" y="5058989"/>
            <a:ext cx="543623" cy="271243"/>
          </a:xfrm>
          <a:prstGeom prst="rect">
            <a:avLst/>
          </a:prstGeom>
        </p:spPr>
        <p:txBody>
          <a:bodyPr spcFirstLastPara="1" wrap="square" lIns="91425" tIns="91425" rIns="91425" bIns="91425" anchor="t" anchorCtr="0">
            <a:noAutofit/>
          </a:bodyPr>
          <a:lstStyle/>
          <a:p>
            <a:pPr algn="r" defTabSz="822960">
              <a:spcAft>
                <a:spcPts val="600"/>
              </a:spcAft>
            </a:pPr>
            <a:fld id="{00000000-1234-1234-1234-123412341234}" type="slidenum">
              <a:rPr lang="en" sz="180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822960">
                <a:spcAft>
                  <a:spcPts val="600"/>
                </a:spcAft>
              </a:pPr>
              <a:t>10</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3"/>
          <a:stretch>
            <a:fillRect/>
          </a:stretch>
        </p:blipFill>
        <p:spPr>
          <a:xfrm>
            <a:off x="6035605" y="1182221"/>
            <a:ext cx="4505334" cy="2987299"/>
          </a:xfrm>
          <a:prstGeom prst="rect">
            <a:avLst/>
          </a:prstGeom>
        </p:spPr>
      </p:pic>
    </p:spTree>
    <p:extLst>
      <p:ext uri="{BB962C8B-B14F-4D97-AF65-F5344CB8AC3E}">
        <p14:creationId xmlns:p14="http://schemas.microsoft.com/office/powerpoint/2010/main" val="766304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955A2079-FA98-4876-80F0-72364A7D2E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67;p12">
            <a:extLst>
              <a:ext uri="{FF2B5EF4-FFF2-40B4-BE49-F238E27FC236}">
                <a16:creationId xmlns:a16="http://schemas.microsoft.com/office/drawing/2014/main" xmlns="" id="{56233A62-EFB3-F04C-949F-39AF8E1664AC}"/>
              </a:ext>
            </a:extLst>
          </p:cNvPr>
          <p:cNvSpPr txBox="1">
            <a:spLocks/>
          </p:cNvSpPr>
          <p:nvPr/>
        </p:nvSpPr>
        <p:spPr>
          <a:xfrm>
            <a:off x="838200" y="557188"/>
            <a:ext cx="10515600" cy="1133499"/>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200" b="1" u="sng" kern="1200">
                <a:solidFill>
                  <a:schemeClr val="tx1"/>
                </a:solidFill>
                <a:latin typeface="+mj-lt"/>
                <a:ea typeface="+mj-ea"/>
                <a:cs typeface="+mj-cs"/>
              </a:rPr>
              <a:t>WATER</a:t>
            </a:r>
          </a:p>
        </p:txBody>
      </p:sp>
      <p:sp>
        <p:nvSpPr>
          <p:cNvPr id="5" name="Google Shape;68;p12">
            <a:extLst>
              <a:ext uri="{FF2B5EF4-FFF2-40B4-BE49-F238E27FC236}">
                <a16:creationId xmlns:a16="http://schemas.microsoft.com/office/drawing/2014/main" xmlns="" id="{880001F7-68D0-A34C-BBC7-4B0927EACFCA}"/>
              </a:ext>
            </a:extLst>
          </p:cNvPr>
          <p:cNvSpPr txBox="1"/>
          <p:nvPr/>
        </p:nvSpPr>
        <p:spPr>
          <a:xfrm>
            <a:off x="838200" y="1836390"/>
            <a:ext cx="4218267" cy="2562370"/>
          </a:xfrm>
          <a:prstGeom prst="rect">
            <a:avLst/>
          </a:prstGeom>
          <a:noFill/>
          <a:ln>
            <a:noFill/>
          </a:ln>
        </p:spPr>
        <p:txBody>
          <a:bodyPr spcFirstLastPara="1" wrap="square" lIns="91425" tIns="91425" rIns="91425" bIns="91425" anchor="t" anchorCtr="0">
            <a:noAutofit/>
          </a:bodyPr>
          <a:lstStyle/>
          <a:p>
            <a:pPr marL="254318" indent="-254318" defTabSz="813816">
              <a:spcBef>
                <a:spcPts val="890"/>
              </a:spcBef>
              <a:spcAft>
                <a:spcPts val="890"/>
              </a:spcAft>
              <a:buFont typeface="Wingdings" panose="05000000000000000000" pitchFamily="2" charset="2"/>
              <a:buChar char="q"/>
            </a:pP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Water is sourced from </a:t>
            </a:r>
            <a:r>
              <a:rPr lang="en-GB" sz="1246" dirty="0">
                <a:solidFill>
                  <a:srgbClr val="3D3936"/>
                </a:solidFill>
                <a:latin typeface="Open Sans" panose="020B0606030504020204" pitchFamily="34" charset="0"/>
                <a:ea typeface="Open Sans" panose="020B0606030504020204" pitchFamily="34" charset="0"/>
                <a:cs typeface="Open Sans" panose="020B0606030504020204" pitchFamily="34" charset="0"/>
              </a:rPr>
              <a:t>the Local Municipality</a:t>
            </a:r>
          </a:p>
          <a:p>
            <a:pPr marL="254318" indent="-254318" defTabSz="813816">
              <a:spcBef>
                <a:spcPts val="890"/>
              </a:spcBef>
              <a:spcAft>
                <a:spcPts val="890"/>
              </a:spcAft>
              <a:buFont typeface="Wingdings" panose="05000000000000000000" pitchFamily="2" charset="2"/>
              <a:buChar char="q"/>
            </a:pP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All laws are being adhered to</a:t>
            </a:r>
          </a:p>
          <a:p>
            <a:pPr marL="254318" indent="-254318" defTabSz="813816">
              <a:spcBef>
                <a:spcPts val="890"/>
              </a:spcBef>
              <a:spcAft>
                <a:spcPts val="890"/>
              </a:spcAft>
              <a:buFont typeface="Wingdings" panose="05000000000000000000" pitchFamily="2" charset="2"/>
              <a:buChar char="q"/>
            </a:pP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In the hotel we use the water properly, by implementing water saving practices while ensuring the satisfaction as well as the safety &amp; health of our guests.</a:t>
            </a:r>
          </a:p>
          <a:p>
            <a:pPr defTabSz="813816">
              <a:spcBef>
                <a:spcPts val="890"/>
              </a:spcBef>
              <a:spcAft>
                <a:spcPts val="890"/>
              </a:spcAft>
            </a:pPr>
            <a:endPar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813816">
              <a:spcBef>
                <a:spcPts val="890"/>
              </a:spcBef>
              <a:spcAft>
                <a:spcPts val="890"/>
              </a:spcAft>
            </a:pPr>
            <a:endParaRPr lang="en-GB" sz="80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813816">
              <a:spcBef>
                <a:spcPts val="534"/>
              </a:spcBef>
            </a:pPr>
            <a:endParaRPr lang="en-GB" sz="80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813816">
              <a:spcBef>
                <a:spcPts val="890"/>
              </a:spcBef>
              <a:spcAft>
                <a:spcPts val="890"/>
              </a:spcAft>
            </a:pPr>
            <a:endParaRPr lang="en-GB" sz="106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0" lvl="0" indent="0" algn="l" rtl="0">
              <a:spcBef>
                <a:spcPts val="600"/>
              </a:spcBef>
              <a:spcAft>
                <a:spcPts val="0"/>
              </a:spcAft>
              <a:buNone/>
            </a:pPr>
            <a:endParaRPr sz="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6" name="Google Shape;74;p13">
            <a:extLst>
              <a:ext uri="{FF2B5EF4-FFF2-40B4-BE49-F238E27FC236}">
                <a16:creationId xmlns:a16="http://schemas.microsoft.com/office/drawing/2014/main" xmlns="" id="{D028F542-BD06-854D-90CD-06CBD290F27E}"/>
              </a:ext>
            </a:extLst>
          </p:cNvPr>
          <p:cNvSpPr/>
          <p:nvPr/>
        </p:nvSpPr>
        <p:spPr>
          <a:xfrm>
            <a:off x="9872014" y="4691970"/>
            <a:ext cx="1481786" cy="1481784"/>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5191866" y="5577459"/>
            <a:ext cx="1457453" cy="417116"/>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474898" y="5648316"/>
            <a:ext cx="533405" cy="266144"/>
          </a:xfrm>
          <a:prstGeom prst="rect">
            <a:avLst/>
          </a:prstGeom>
        </p:spPr>
        <p:txBody>
          <a:bodyPr spcFirstLastPara="1" wrap="square" lIns="91425" tIns="91425" rIns="91425" bIns="91425" anchor="t" anchorCtr="0">
            <a:noAutofit/>
          </a:bodyPr>
          <a:lstStyle/>
          <a:p>
            <a:pPr algn="r" defTabSz="813816">
              <a:spcAft>
                <a:spcPts val="600"/>
              </a:spcAft>
            </a:pPr>
            <a:fld id="{00000000-1234-1234-1234-123412341234}" type="slidenum">
              <a:rPr lang="en" sz="178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813816">
                <a:spcAft>
                  <a:spcPts val="600"/>
                </a:spcAft>
              </a:pPr>
              <a:t>11</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stretch>
            <a:fillRect/>
          </a:stretch>
        </p:blipFill>
        <p:spPr>
          <a:xfrm>
            <a:off x="5634686" y="1846606"/>
            <a:ext cx="4493141" cy="2993395"/>
          </a:xfrm>
          <a:prstGeom prst="rect">
            <a:avLst/>
          </a:prstGeom>
        </p:spPr>
      </p:pic>
    </p:spTree>
    <p:extLst>
      <p:ext uri="{BB962C8B-B14F-4D97-AF65-F5344CB8AC3E}">
        <p14:creationId xmlns:p14="http://schemas.microsoft.com/office/powerpoint/2010/main" val="22246027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DA2E7C1E-2B5A-4BBA-AE51-1CD8C19309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
            <a:extLst>
              <a:ext uri="{FF2B5EF4-FFF2-40B4-BE49-F238E27FC236}">
                <a16:creationId xmlns:a16="http://schemas.microsoft.com/office/drawing/2014/main" xmlns="" id="{43DF76B1-5174-4FAF-9D19-FFEE98426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xmlns="" id="{7F7F8330-5F81-2C42-8ABB-3A5D757ABD71}"/>
              </a:ext>
            </a:extLst>
          </p:cNvPr>
          <p:cNvCxnSpPr>
            <a:cxnSpLocks/>
            <a:stCxn id="6" idx="7"/>
            <a:endCxn id="10" idx="3"/>
          </p:cNvCxnSpPr>
          <p:nvPr/>
        </p:nvCxnSpPr>
        <p:spPr>
          <a:xfrm flipV="1">
            <a:off x="6690326" y="2268345"/>
            <a:ext cx="1201216" cy="1235294"/>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ECDEA12F-F2DD-2B4A-AE38-179160C76914}"/>
              </a:ext>
            </a:extLst>
          </p:cNvPr>
          <p:cNvCxnSpPr>
            <a:cxnSpLocks/>
            <a:endCxn id="6" idx="1"/>
          </p:cNvCxnSpPr>
          <p:nvPr/>
        </p:nvCxnSpPr>
        <p:spPr>
          <a:xfrm>
            <a:off x="4471407" y="2290076"/>
            <a:ext cx="1066737" cy="1213563"/>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8F076F1D-44AC-0941-9347-2F9018536B08}"/>
              </a:ext>
            </a:extLst>
          </p:cNvPr>
          <p:cNvCxnSpPr>
            <a:cxnSpLocks/>
          </p:cNvCxnSpPr>
          <p:nvPr/>
        </p:nvCxnSpPr>
        <p:spPr>
          <a:xfrm>
            <a:off x="2982545" y="3199821"/>
            <a:ext cx="2386941" cy="603676"/>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B72E4593-8E67-494C-8E8F-383F82BAB4B1}"/>
              </a:ext>
            </a:extLst>
          </p:cNvPr>
          <p:cNvCxnSpPr>
            <a:cxnSpLocks/>
          </p:cNvCxnSpPr>
          <p:nvPr/>
        </p:nvCxnSpPr>
        <p:spPr>
          <a:xfrm flipV="1">
            <a:off x="6629862" y="3684024"/>
            <a:ext cx="2287702" cy="276233"/>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827BB2F4-9874-F644-BD64-A402FF92A765}"/>
              </a:ext>
            </a:extLst>
          </p:cNvPr>
          <p:cNvSpPr/>
          <p:nvPr/>
        </p:nvSpPr>
        <p:spPr>
          <a:xfrm>
            <a:off x="5299519" y="3265014"/>
            <a:ext cx="1629432" cy="1629432"/>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spcAft>
                <a:spcPts val="600"/>
              </a:spcAft>
            </a:pPr>
            <a:r>
              <a:rPr lang="en-US" sz="1120" b="1" kern="1200" dirty="0">
                <a:solidFill>
                  <a:schemeClr val="bg1"/>
                </a:solidFill>
                <a:latin typeface="+mn-lt"/>
                <a:ea typeface="+mn-ea"/>
                <a:cs typeface="+mn-cs"/>
              </a:rPr>
              <a:t>WATER SAVING MEASURES</a:t>
            </a:r>
            <a:endParaRPr lang="en-US" sz="1400" b="1" dirty="0">
              <a:solidFill>
                <a:schemeClr val="bg1"/>
              </a:solidFill>
            </a:endParaRPr>
          </a:p>
        </p:txBody>
      </p:sp>
      <p:sp>
        <p:nvSpPr>
          <p:cNvPr id="7" name="Oval 6">
            <a:extLst>
              <a:ext uri="{FF2B5EF4-FFF2-40B4-BE49-F238E27FC236}">
                <a16:creationId xmlns:a16="http://schemas.microsoft.com/office/drawing/2014/main" xmlns="" id="{633E4165-217C-364E-9124-5B3E3541CDF0}"/>
              </a:ext>
            </a:extLst>
          </p:cNvPr>
          <p:cNvSpPr/>
          <p:nvPr/>
        </p:nvSpPr>
        <p:spPr>
          <a:xfrm>
            <a:off x="1594526" y="2338929"/>
            <a:ext cx="1464014" cy="134509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spcAft>
                <a:spcPts val="600"/>
              </a:spcAft>
            </a:pPr>
            <a:r>
              <a:rPr lang="en-US" sz="840" b="1" kern="1200" dirty="0">
                <a:solidFill>
                  <a:schemeClr val="lt1"/>
                </a:solidFill>
                <a:latin typeface="+mn-lt"/>
                <a:ea typeface="+mn-ea"/>
                <a:cs typeface="+mn-cs"/>
              </a:rPr>
              <a:t>Installed flow restrictors on taps in most guest rooms.</a:t>
            </a:r>
            <a:endParaRPr lang="en-GB" sz="1050" b="1" dirty="0"/>
          </a:p>
        </p:txBody>
      </p:sp>
      <p:sp>
        <p:nvSpPr>
          <p:cNvPr id="8" name="Oval 7">
            <a:extLst>
              <a:ext uri="{FF2B5EF4-FFF2-40B4-BE49-F238E27FC236}">
                <a16:creationId xmlns:a16="http://schemas.microsoft.com/office/drawing/2014/main" xmlns="" id="{69216E9E-5D8F-0B41-B247-8CF13D3BB7E8}"/>
              </a:ext>
            </a:extLst>
          </p:cNvPr>
          <p:cNvSpPr/>
          <p:nvPr/>
        </p:nvSpPr>
        <p:spPr>
          <a:xfrm>
            <a:off x="3346606" y="1050115"/>
            <a:ext cx="1446798" cy="1366838"/>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spcAft>
                <a:spcPts val="600"/>
              </a:spcAft>
            </a:pPr>
            <a:r>
              <a:rPr lang="en-US" sz="840" b="1" kern="1200" dirty="0">
                <a:solidFill>
                  <a:schemeClr val="lt1"/>
                </a:solidFill>
                <a:latin typeface="+mn-lt"/>
                <a:ea typeface="+mn-ea"/>
                <a:cs typeface="+mn-cs"/>
              </a:rPr>
              <a:t>Drip irrigation is used throughout hotel gardens.</a:t>
            </a:r>
            <a:endParaRPr lang="en-GB" sz="840" b="1" kern="1200" dirty="0">
              <a:solidFill>
                <a:schemeClr val="lt1"/>
              </a:solidFill>
              <a:latin typeface="+mn-lt"/>
              <a:ea typeface="+mn-ea"/>
              <a:cs typeface="+mn-cs"/>
            </a:endParaRPr>
          </a:p>
          <a:p>
            <a:pPr algn="ctr" defTabSz="731520">
              <a:spcAft>
                <a:spcPts val="600"/>
              </a:spcAft>
            </a:pPr>
            <a:r>
              <a:rPr lang="en-US" sz="840" b="1" kern="1200" dirty="0">
                <a:solidFill>
                  <a:schemeClr val="lt1"/>
                </a:solidFill>
                <a:latin typeface="+mn-lt"/>
                <a:ea typeface="+mn-ea"/>
                <a:cs typeface="+mn-cs"/>
              </a:rPr>
              <a:t>Planted local plants that are less water demanding.</a:t>
            </a:r>
            <a:endParaRPr lang="en-GB" sz="1050" b="1" dirty="0"/>
          </a:p>
        </p:txBody>
      </p:sp>
      <p:sp>
        <p:nvSpPr>
          <p:cNvPr id="9" name="Oval 8">
            <a:extLst>
              <a:ext uri="{FF2B5EF4-FFF2-40B4-BE49-F238E27FC236}">
                <a16:creationId xmlns:a16="http://schemas.microsoft.com/office/drawing/2014/main" xmlns="" id="{94554151-7C22-4942-82D8-A8371CECF215}"/>
              </a:ext>
            </a:extLst>
          </p:cNvPr>
          <p:cNvSpPr/>
          <p:nvPr/>
        </p:nvSpPr>
        <p:spPr>
          <a:xfrm>
            <a:off x="5419151" y="914400"/>
            <a:ext cx="1448193" cy="137567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lnSpc>
                <a:spcPts val="960"/>
              </a:lnSpc>
              <a:spcAft>
                <a:spcPts val="600"/>
              </a:spcAft>
            </a:pPr>
            <a:r>
              <a:rPr lang="en-US" sz="840" b="1" kern="1200" dirty="0">
                <a:solidFill>
                  <a:schemeClr val="lt1"/>
                </a:solidFill>
                <a:latin typeface="+mn-lt"/>
                <a:ea typeface="+mn-ea"/>
                <a:cs typeface="+mn-cs"/>
              </a:rPr>
              <a:t>Information to our guests in TV channel rooms and info kiosk on water saving measures</a:t>
            </a:r>
            <a:r>
              <a:rPr lang="el-GR" sz="840" b="1" kern="1200" dirty="0">
                <a:solidFill>
                  <a:schemeClr val="lt1"/>
                </a:solidFill>
                <a:latin typeface="+mn-lt"/>
                <a:ea typeface="+mn-ea"/>
                <a:cs typeface="+mn-cs"/>
              </a:rPr>
              <a:t>.</a:t>
            </a:r>
            <a:endParaRPr lang="en-GB" sz="2400" b="1" dirty="0"/>
          </a:p>
        </p:txBody>
      </p:sp>
      <p:sp>
        <p:nvSpPr>
          <p:cNvPr id="10" name="Oval 9">
            <a:extLst>
              <a:ext uri="{FF2B5EF4-FFF2-40B4-BE49-F238E27FC236}">
                <a16:creationId xmlns:a16="http://schemas.microsoft.com/office/drawing/2014/main" xmlns="" id="{EBF2FF57-D8C2-9341-914B-178E81EF46B0}"/>
              </a:ext>
            </a:extLst>
          </p:cNvPr>
          <p:cNvSpPr/>
          <p:nvPr/>
        </p:nvSpPr>
        <p:spPr>
          <a:xfrm>
            <a:off x="7671378" y="1004126"/>
            <a:ext cx="1503377" cy="148112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spcAft>
                <a:spcPts val="600"/>
              </a:spcAft>
            </a:pPr>
            <a:r>
              <a:rPr lang="en-GB" sz="840" b="1" kern="1200">
                <a:solidFill>
                  <a:schemeClr val="lt1"/>
                </a:solidFill>
                <a:latin typeface="+mn-lt"/>
                <a:ea typeface="+mn-ea"/>
                <a:cs typeface="+mn-cs"/>
              </a:rPr>
              <a:t>At least 90% of our staff is trained </a:t>
            </a:r>
            <a:r>
              <a:rPr lang="en-US" sz="840" b="1" kern="1200">
                <a:solidFill>
                  <a:schemeClr val="lt1"/>
                </a:solidFill>
                <a:latin typeface="+mn-lt"/>
                <a:ea typeface="+mn-ea"/>
                <a:cs typeface="+mn-cs"/>
              </a:rPr>
              <a:t>for the reasonable use of water during their daily duties.</a:t>
            </a:r>
            <a:endParaRPr lang="en-GB" sz="1050" b="1"/>
          </a:p>
        </p:txBody>
      </p:sp>
      <p:sp>
        <p:nvSpPr>
          <p:cNvPr id="11" name="Oval 10">
            <a:extLst>
              <a:ext uri="{FF2B5EF4-FFF2-40B4-BE49-F238E27FC236}">
                <a16:creationId xmlns:a16="http://schemas.microsoft.com/office/drawing/2014/main" xmlns="" id="{077B7C08-F24A-5647-BCDA-9AA60FD34348}"/>
              </a:ext>
            </a:extLst>
          </p:cNvPr>
          <p:cNvSpPr/>
          <p:nvPr/>
        </p:nvSpPr>
        <p:spPr>
          <a:xfrm>
            <a:off x="8787668" y="2654552"/>
            <a:ext cx="1530737" cy="1466127"/>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spcAft>
                <a:spcPts val="600"/>
              </a:spcAft>
            </a:pPr>
            <a:r>
              <a:rPr lang="en-US" sz="840" b="1" kern="1200">
                <a:solidFill>
                  <a:schemeClr val="lt1"/>
                </a:solidFill>
                <a:latin typeface="+mn-lt"/>
                <a:ea typeface="+mn-ea"/>
                <a:cs typeface="+mn-cs"/>
              </a:rPr>
              <a:t>Staff is encouraged to report leakages from taps, pipes etc. and maintenance is rectifying immediately such cases.</a:t>
            </a:r>
            <a:endParaRPr lang="en-GB" sz="1050" b="1"/>
          </a:p>
        </p:txBody>
      </p:sp>
      <p:cxnSp>
        <p:nvCxnSpPr>
          <p:cNvPr id="12" name="Straight Connector 11">
            <a:extLst>
              <a:ext uri="{FF2B5EF4-FFF2-40B4-BE49-F238E27FC236}">
                <a16:creationId xmlns:a16="http://schemas.microsoft.com/office/drawing/2014/main" xmlns="" id="{FA7C2D4B-66B2-C443-A92C-8F5334BEA6E6}"/>
              </a:ext>
            </a:extLst>
          </p:cNvPr>
          <p:cNvCxnSpPr>
            <a:cxnSpLocks/>
          </p:cNvCxnSpPr>
          <p:nvPr/>
        </p:nvCxnSpPr>
        <p:spPr>
          <a:xfrm>
            <a:off x="6136391" y="2290076"/>
            <a:ext cx="4334" cy="974938"/>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sp>
        <p:nvSpPr>
          <p:cNvPr id="14" name="Google Shape;67;p12">
            <a:extLst>
              <a:ext uri="{FF2B5EF4-FFF2-40B4-BE49-F238E27FC236}">
                <a16:creationId xmlns:a16="http://schemas.microsoft.com/office/drawing/2014/main" xmlns="" id="{85C7714E-E84F-F047-9CB1-85CA4AC06057}"/>
              </a:ext>
            </a:extLst>
          </p:cNvPr>
          <p:cNvSpPr txBox="1">
            <a:spLocks/>
          </p:cNvSpPr>
          <p:nvPr/>
        </p:nvSpPr>
        <p:spPr>
          <a:xfrm>
            <a:off x="838200" y="447682"/>
            <a:ext cx="3754046" cy="39801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31520">
              <a:spcBef>
                <a:spcPts val="0"/>
              </a:spcBef>
              <a:spcAft>
                <a:spcPts val="600"/>
              </a:spcAft>
            </a:pPr>
            <a:r>
              <a:rPr lang="en-US" sz="224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WATER SAVING MEASURES</a:t>
            </a:r>
            <a:endParaRPr lang="en-US" sz="28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xmlns="" id="{74EE26F7-25A5-3949-90FE-36A7923C6CBF}"/>
              </a:ext>
            </a:extLst>
          </p:cNvPr>
          <p:cNvPicPr>
            <a:picLocks noChangeAspect="1"/>
          </p:cNvPicPr>
          <p:nvPr/>
        </p:nvPicPr>
        <p:blipFill rotWithShape="1">
          <a:blip r:embed="rId2"/>
          <a:srcRect l="6826" t="60242" r="5549" b="6361"/>
          <a:stretch/>
        </p:blipFill>
        <p:spPr>
          <a:xfrm>
            <a:off x="5538144" y="5317048"/>
            <a:ext cx="1318844" cy="377447"/>
          </a:xfrm>
          <a:prstGeom prst="rect">
            <a:avLst/>
          </a:prstGeom>
        </p:spPr>
      </p:pic>
      <p:sp>
        <p:nvSpPr>
          <p:cNvPr id="16" name="Google Shape;71;p12">
            <a:extLst>
              <a:ext uri="{FF2B5EF4-FFF2-40B4-BE49-F238E27FC236}">
                <a16:creationId xmlns:a16="http://schemas.microsoft.com/office/drawing/2014/main" xmlns="" id="{8F701CC4-EEF2-FB46-8458-409B4BCA8C6F}"/>
              </a:ext>
            </a:extLst>
          </p:cNvPr>
          <p:cNvSpPr txBox="1">
            <a:spLocks/>
          </p:cNvSpPr>
          <p:nvPr/>
        </p:nvSpPr>
        <p:spPr>
          <a:xfrm>
            <a:off x="10208589" y="5569889"/>
            <a:ext cx="554978" cy="313330"/>
          </a:xfrm>
          <a:prstGeom prst="rect">
            <a:avLst/>
          </a:prstGeom>
        </p:spPr>
        <p:txBody>
          <a:bodyPr spcFirstLastPara="1" wrap="square" lIns="91425" tIns="91425" rIns="91425" bIns="91425" anchor="t" anchorCtr="0">
            <a:noAutofit/>
          </a:bodyPr>
          <a:lstStyle/>
          <a:p>
            <a:pPr algn="r" defTabSz="731520">
              <a:spcAft>
                <a:spcPts val="600"/>
              </a:spcAft>
            </a:pPr>
            <a:fld id="{00000000-1234-1234-1234-123412341234}" type="slidenum">
              <a:rPr lang="en" sz="1600" b="1" kern="1200">
                <a:solidFill>
                  <a:srgbClr val="768578"/>
                </a:solidFill>
                <a:latin typeface="Open Sans" panose="020B0606030504020204" pitchFamily="34" charset="0"/>
                <a:ea typeface="Open Sans" panose="020B0606030504020204" pitchFamily="34" charset="0"/>
                <a:cs typeface="Open Sans" panose="020B0606030504020204" pitchFamily="34" charset="0"/>
              </a:rPr>
              <a:pPr algn="r" defTabSz="731520">
                <a:spcAft>
                  <a:spcPts val="600"/>
                </a:spcAft>
              </a:pPr>
              <a:t>12</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Connector 16">
            <a:extLst>
              <a:ext uri="{FF2B5EF4-FFF2-40B4-BE49-F238E27FC236}">
                <a16:creationId xmlns:a16="http://schemas.microsoft.com/office/drawing/2014/main" xmlns="" id="{B72E4593-8E67-494C-8E8F-383F82BAB4B1}"/>
              </a:ext>
            </a:extLst>
          </p:cNvPr>
          <p:cNvCxnSpPr>
            <a:cxnSpLocks/>
          </p:cNvCxnSpPr>
          <p:nvPr/>
        </p:nvCxnSpPr>
        <p:spPr>
          <a:xfrm>
            <a:off x="6826000" y="4484665"/>
            <a:ext cx="2252554" cy="546728"/>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077B7C08-F24A-5647-BCDA-9AA60FD34348}"/>
              </a:ext>
            </a:extLst>
          </p:cNvPr>
          <p:cNvSpPr/>
          <p:nvPr/>
        </p:nvSpPr>
        <p:spPr>
          <a:xfrm>
            <a:off x="9029068" y="4459282"/>
            <a:ext cx="1457010" cy="138266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spcAft>
                <a:spcPts val="600"/>
              </a:spcAft>
            </a:pPr>
            <a:r>
              <a:rPr lang="en-GB" sz="840" b="1" kern="1200">
                <a:solidFill>
                  <a:schemeClr val="lt1"/>
                </a:solidFill>
                <a:latin typeface="+mn-lt"/>
                <a:ea typeface="+mn-ea"/>
                <a:cs typeface="+mn-cs"/>
              </a:rPr>
              <a:t>All guest rooms are also provided with towel card which informs and encourages our clients to use their towel more than once.  </a:t>
            </a:r>
            <a:endParaRPr lang="en-GB" sz="1050" b="1"/>
          </a:p>
        </p:txBody>
      </p:sp>
      <p:cxnSp>
        <p:nvCxnSpPr>
          <p:cNvPr id="22" name="Straight Connector 21">
            <a:extLst>
              <a:ext uri="{FF2B5EF4-FFF2-40B4-BE49-F238E27FC236}">
                <a16:creationId xmlns:a16="http://schemas.microsoft.com/office/drawing/2014/main" xmlns="" id="{8F076F1D-44AC-0941-9347-2F9018536B08}"/>
              </a:ext>
            </a:extLst>
          </p:cNvPr>
          <p:cNvCxnSpPr>
            <a:cxnSpLocks/>
          </p:cNvCxnSpPr>
          <p:nvPr/>
        </p:nvCxnSpPr>
        <p:spPr>
          <a:xfrm flipV="1">
            <a:off x="3082523" y="4405930"/>
            <a:ext cx="2296342" cy="280305"/>
          </a:xfrm>
          <a:prstGeom prst="line">
            <a:avLst/>
          </a:prstGeom>
          <a:ln>
            <a:solidFill>
              <a:srgbClr val="768578"/>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633E4165-217C-364E-9124-5B3E3541CDF0}"/>
              </a:ext>
            </a:extLst>
          </p:cNvPr>
          <p:cNvSpPr/>
          <p:nvPr/>
        </p:nvSpPr>
        <p:spPr>
          <a:xfrm>
            <a:off x="1555858" y="4259396"/>
            <a:ext cx="1594058" cy="144980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520">
              <a:lnSpc>
                <a:spcPts val="960"/>
              </a:lnSpc>
              <a:spcAft>
                <a:spcPts val="600"/>
              </a:spcAft>
            </a:pPr>
            <a:r>
              <a:rPr lang="en-US" sz="840" b="1" kern="1200" dirty="0">
                <a:solidFill>
                  <a:schemeClr val="lt1"/>
                </a:solidFill>
                <a:latin typeface="+mn-lt"/>
                <a:ea typeface="+mn-ea"/>
                <a:cs typeface="+mn-cs"/>
              </a:rPr>
              <a:t>Daily maintenance checks in order to repair faults and leaks as soon as they occur.</a:t>
            </a:r>
            <a:endParaRPr lang="en-GB" sz="1050" b="1" dirty="0"/>
          </a:p>
        </p:txBody>
      </p:sp>
    </p:spTree>
    <p:extLst>
      <p:ext uri="{BB962C8B-B14F-4D97-AF65-F5344CB8AC3E}">
        <p14:creationId xmlns:p14="http://schemas.microsoft.com/office/powerpoint/2010/main" val="600456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xmlns="" id="{8E84B073-7978-494F-BD69-3C15D2CBF8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67;p12">
            <a:extLst>
              <a:ext uri="{FF2B5EF4-FFF2-40B4-BE49-F238E27FC236}">
                <a16:creationId xmlns:a16="http://schemas.microsoft.com/office/drawing/2014/main" xmlns="" id="{FEE1D4AE-ECCB-954F-A128-933093D9D7C8}"/>
              </a:ext>
            </a:extLst>
          </p:cNvPr>
          <p:cNvSpPr txBox="1">
            <a:spLocks/>
          </p:cNvSpPr>
          <p:nvPr/>
        </p:nvSpPr>
        <p:spPr>
          <a:xfrm>
            <a:off x="635000" y="4909273"/>
            <a:ext cx="10921640" cy="1314698"/>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400" b="1" kern="1200">
                <a:solidFill>
                  <a:schemeClr val="tx1"/>
                </a:solidFill>
                <a:latin typeface="+mj-lt"/>
                <a:ea typeface="+mj-ea"/>
                <a:cs typeface="+mj-cs"/>
              </a:rPr>
              <a:t>WATER QUALITY</a:t>
            </a:r>
          </a:p>
        </p:txBody>
      </p:sp>
      <p:sp>
        <p:nvSpPr>
          <p:cNvPr id="63" name="sketch line">
            <a:extLst>
              <a:ext uri="{FF2B5EF4-FFF2-40B4-BE49-F238E27FC236}">
                <a16:creationId xmlns:a16="http://schemas.microsoft.com/office/drawing/2014/main" xmlns="" id="{96B05946-1FC4-49B3-AAEC-C8854CA8A2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76" y="4648200"/>
            <a:ext cx="10972800" cy="18288"/>
          </a:xfrm>
          <a:custGeom>
            <a:avLst/>
            <a:gdLst>
              <a:gd name="connsiteX0" fmla="*/ 0 w 10972800"/>
              <a:gd name="connsiteY0" fmla="*/ 0 h 18288"/>
              <a:gd name="connsiteX1" fmla="*/ 466344 w 10972800"/>
              <a:gd name="connsiteY1" fmla="*/ 0 h 18288"/>
              <a:gd name="connsiteX2" fmla="*/ 1152144 w 10972800"/>
              <a:gd name="connsiteY2" fmla="*/ 0 h 18288"/>
              <a:gd name="connsiteX3" fmla="*/ 1947672 w 10972800"/>
              <a:gd name="connsiteY3" fmla="*/ 0 h 18288"/>
              <a:gd name="connsiteX4" fmla="*/ 2304288 w 10972800"/>
              <a:gd name="connsiteY4" fmla="*/ 0 h 18288"/>
              <a:gd name="connsiteX5" fmla="*/ 2660904 w 10972800"/>
              <a:gd name="connsiteY5" fmla="*/ 0 h 18288"/>
              <a:gd name="connsiteX6" fmla="*/ 3566160 w 10972800"/>
              <a:gd name="connsiteY6" fmla="*/ 0 h 18288"/>
              <a:gd name="connsiteX7" fmla="*/ 4251960 w 10972800"/>
              <a:gd name="connsiteY7" fmla="*/ 0 h 18288"/>
              <a:gd name="connsiteX8" fmla="*/ 4608576 w 10972800"/>
              <a:gd name="connsiteY8" fmla="*/ 0 h 18288"/>
              <a:gd name="connsiteX9" fmla="*/ 5294376 w 10972800"/>
              <a:gd name="connsiteY9" fmla="*/ 0 h 18288"/>
              <a:gd name="connsiteX10" fmla="*/ 6199632 w 10972800"/>
              <a:gd name="connsiteY10" fmla="*/ 0 h 18288"/>
              <a:gd name="connsiteX11" fmla="*/ 6775704 w 10972800"/>
              <a:gd name="connsiteY11" fmla="*/ 0 h 18288"/>
              <a:gd name="connsiteX12" fmla="*/ 7351776 w 10972800"/>
              <a:gd name="connsiteY12" fmla="*/ 0 h 18288"/>
              <a:gd name="connsiteX13" fmla="*/ 8037576 w 10972800"/>
              <a:gd name="connsiteY13" fmla="*/ 0 h 18288"/>
              <a:gd name="connsiteX14" fmla="*/ 8833104 w 10972800"/>
              <a:gd name="connsiteY14" fmla="*/ 0 h 18288"/>
              <a:gd name="connsiteX15" fmla="*/ 9628632 w 10972800"/>
              <a:gd name="connsiteY15" fmla="*/ 0 h 18288"/>
              <a:gd name="connsiteX16" fmla="*/ 10972800 w 10972800"/>
              <a:gd name="connsiteY16" fmla="*/ 0 h 18288"/>
              <a:gd name="connsiteX17" fmla="*/ 10972800 w 10972800"/>
              <a:gd name="connsiteY17" fmla="*/ 18288 h 18288"/>
              <a:gd name="connsiteX18" fmla="*/ 10506456 w 10972800"/>
              <a:gd name="connsiteY18" fmla="*/ 18288 h 18288"/>
              <a:gd name="connsiteX19" fmla="*/ 9601200 w 10972800"/>
              <a:gd name="connsiteY19" fmla="*/ 18288 h 18288"/>
              <a:gd name="connsiteX20" fmla="*/ 8915400 w 10972800"/>
              <a:gd name="connsiteY20" fmla="*/ 18288 h 18288"/>
              <a:gd name="connsiteX21" fmla="*/ 8558784 w 10972800"/>
              <a:gd name="connsiteY21" fmla="*/ 18288 h 18288"/>
              <a:gd name="connsiteX22" fmla="*/ 7872984 w 10972800"/>
              <a:gd name="connsiteY22" fmla="*/ 18288 h 18288"/>
              <a:gd name="connsiteX23" fmla="*/ 7296912 w 10972800"/>
              <a:gd name="connsiteY23" fmla="*/ 18288 h 18288"/>
              <a:gd name="connsiteX24" fmla="*/ 6720840 w 10972800"/>
              <a:gd name="connsiteY24" fmla="*/ 18288 h 18288"/>
              <a:gd name="connsiteX25" fmla="*/ 6144768 w 10972800"/>
              <a:gd name="connsiteY25" fmla="*/ 18288 h 18288"/>
              <a:gd name="connsiteX26" fmla="*/ 5568696 w 10972800"/>
              <a:gd name="connsiteY26" fmla="*/ 18288 h 18288"/>
              <a:gd name="connsiteX27" fmla="*/ 4773168 w 10972800"/>
              <a:gd name="connsiteY27" fmla="*/ 18288 h 18288"/>
              <a:gd name="connsiteX28" fmla="*/ 4087368 w 10972800"/>
              <a:gd name="connsiteY28" fmla="*/ 18288 h 18288"/>
              <a:gd name="connsiteX29" fmla="*/ 3730752 w 10972800"/>
              <a:gd name="connsiteY29" fmla="*/ 18288 h 18288"/>
              <a:gd name="connsiteX30" fmla="*/ 3154680 w 10972800"/>
              <a:gd name="connsiteY30" fmla="*/ 18288 h 18288"/>
              <a:gd name="connsiteX31" fmla="*/ 2359152 w 10972800"/>
              <a:gd name="connsiteY31" fmla="*/ 18288 h 18288"/>
              <a:gd name="connsiteX32" fmla="*/ 1892808 w 10972800"/>
              <a:gd name="connsiteY32" fmla="*/ 18288 h 18288"/>
              <a:gd name="connsiteX33" fmla="*/ 987552 w 10972800"/>
              <a:gd name="connsiteY33" fmla="*/ 18288 h 18288"/>
              <a:gd name="connsiteX34" fmla="*/ 0 w 10972800"/>
              <a:gd name="connsiteY34" fmla="*/ 18288 h 18288"/>
              <a:gd name="connsiteX35" fmla="*/ 0 w 1097280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72800" h="18288" fill="none" extrusionOk="0">
                <a:moveTo>
                  <a:pt x="0" y="0"/>
                </a:moveTo>
                <a:cubicBezTo>
                  <a:pt x="217732" y="9945"/>
                  <a:pt x="298196" y="22535"/>
                  <a:pt x="466344" y="0"/>
                </a:cubicBezTo>
                <a:cubicBezTo>
                  <a:pt x="634492" y="-22535"/>
                  <a:pt x="858789" y="28652"/>
                  <a:pt x="1152144" y="0"/>
                </a:cubicBezTo>
                <a:cubicBezTo>
                  <a:pt x="1445499" y="-28652"/>
                  <a:pt x="1660098" y="6227"/>
                  <a:pt x="1947672" y="0"/>
                </a:cubicBezTo>
                <a:cubicBezTo>
                  <a:pt x="2235246" y="-6227"/>
                  <a:pt x="2151108" y="12746"/>
                  <a:pt x="2304288" y="0"/>
                </a:cubicBezTo>
                <a:cubicBezTo>
                  <a:pt x="2457468" y="-12746"/>
                  <a:pt x="2549740" y="1715"/>
                  <a:pt x="2660904" y="0"/>
                </a:cubicBezTo>
                <a:cubicBezTo>
                  <a:pt x="2772068" y="-1715"/>
                  <a:pt x="3205585" y="32116"/>
                  <a:pt x="3566160" y="0"/>
                </a:cubicBezTo>
                <a:cubicBezTo>
                  <a:pt x="3926735" y="-32116"/>
                  <a:pt x="4079235" y="911"/>
                  <a:pt x="4251960" y="0"/>
                </a:cubicBezTo>
                <a:cubicBezTo>
                  <a:pt x="4424685" y="-911"/>
                  <a:pt x="4465207" y="10862"/>
                  <a:pt x="4608576" y="0"/>
                </a:cubicBezTo>
                <a:cubicBezTo>
                  <a:pt x="4751945" y="-10862"/>
                  <a:pt x="5054073" y="-15412"/>
                  <a:pt x="5294376" y="0"/>
                </a:cubicBezTo>
                <a:cubicBezTo>
                  <a:pt x="5534679" y="15412"/>
                  <a:pt x="6010039" y="37888"/>
                  <a:pt x="6199632" y="0"/>
                </a:cubicBezTo>
                <a:cubicBezTo>
                  <a:pt x="6389225" y="-37888"/>
                  <a:pt x="6498419" y="-7738"/>
                  <a:pt x="6775704" y="0"/>
                </a:cubicBezTo>
                <a:cubicBezTo>
                  <a:pt x="7052989" y="7738"/>
                  <a:pt x="7117633" y="16108"/>
                  <a:pt x="7351776" y="0"/>
                </a:cubicBezTo>
                <a:cubicBezTo>
                  <a:pt x="7585919" y="-16108"/>
                  <a:pt x="7842258" y="33102"/>
                  <a:pt x="8037576" y="0"/>
                </a:cubicBezTo>
                <a:cubicBezTo>
                  <a:pt x="8232894" y="-33102"/>
                  <a:pt x="8458258" y="12921"/>
                  <a:pt x="8833104" y="0"/>
                </a:cubicBezTo>
                <a:cubicBezTo>
                  <a:pt x="9207950" y="-12921"/>
                  <a:pt x="9302745" y="-20757"/>
                  <a:pt x="9628632" y="0"/>
                </a:cubicBezTo>
                <a:cubicBezTo>
                  <a:pt x="9954519" y="20757"/>
                  <a:pt x="10517864" y="24471"/>
                  <a:pt x="10972800" y="0"/>
                </a:cubicBezTo>
                <a:cubicBezTo>
                  <a:pt x="10973446" y="4451"/>
                  <a:pt x="10973290" y="9226"/>
                  <a:pt x="10972800" y="18288"/>
                </a:cubicBezTo>
                <a:cubicBezTo>
                  <a:pt x="10808107" y="28483"/>
                  <a:pt x="10682589" y="38429"/>
                  <a:pt x="10506456" y="18288"/>
                </a:cubicBezTo>
                <a:cubicBezTo>
                  <a:pt x="10330323" y="-1853"/>
                  <a:pt x="9840471" y="23246"/>
                  <a:pt x="9601200" y="18288"/>
                </a:cubicBezTo>
                <a:cubicBezTo>
                  <a:pt x="9361929" y="13330"/>
                  <a:pt x="9156925" y="41163"/>
                  <a:pt x="8915400" y="18288"/>
                </a:cubicBezTo>
                <a:cubicBezTo>
                  <a:pt x="8673875" y="-4587"/>
                  <a:pt x="8665599" y="31856"/>
                  <a:pt x="8558784" y="18288"/>
                </a:cubicBezTo>
                <a:cubicBezTo>
                  <a:pt x="8451969" y="4720"/>
                  <a:pt x="8035888" y="10346"/>
                  <a:pt x="7872984" y="18288"/>
                </a:cubicBezTo>
                <a:cubicBezTo>
                  <a:pt x="7710080" y="26230"/>
                  <a:pt x="7430846" y="-4582"/>
                  <a:pt x="7296912" y="18288"/>
                </a:cubicBezTo>
                <a:cubicBezTo>
                  <a:pt x="7162978" y="41158"/>
                  <a:pt x="6873743" y="-7198"/>
                  <a:pt x="6720840" y="18288"/>
                </a:cubicBezTo>
                <a:cubicBezTo>
                  <a:pt x="6567937" y="43774"/>
                  <a:pt x="6374496" y="32082"/>
                  <a:pt x="6144768" y="18288"/>
                </a:cubicBezTo>
                <a:cubicBezTo>
                  <a:pt x="5915040" y="4494"/>
                  <a:pt x="5825493" y="18881"/>
                  <a:pt x="5568696" y="18288"/>
                </a:cubicBezTo>
                <a:cubicBezTo>
                  <a:pt x="5311899" y="17695"/>
                  <a:pt x="4973133" y="4563"/>
                  <a:pt x="4773168" y="18288"/>
                </a:cubicBezTo>
                <a:cubicBezTo>
                  <a:pt x="4573203" y="32013"/>
                  <a:pt x="4293042" y="44680"/>
                  <a:pt x="4087368" y="18288"/>
                </a:cubicBezTo>
                <a:cubicBezTo>
                  <a:pt x="3881694" y="-8104"/>
                  <a:pt x="3814256" y="6426"/>
                  <a:pt x="3730752" y="18288"/>
                </a:cubicBezTo>
                <a:cubicBezTo>
                  <a:pt x="3647248" y="30150"/>
                  <a:pt x="3378212" y="42724"/>
                  <a:pt x="3154680" y="18288"/>
                </a:cubicBezTo>
                <a:cubicBezTo>
                  <a:pt x="2931148" y="-6148"/>
                  <a:pt x="2602053" y="-21406"/>
                  <a:pt x="2359152" y="18288"/>
                </a:cubicBezTo>
                <a:cubicBezTo>
                  <a:pt x="2116251" y="57982"/>
                  <a:pt x="2002697" y="-4126"/>
                  <a:pt x="1892808" y="18288"/>
                </a:cubicBezTo>
                <a:cubicBezTo>
                  <a:pt x="1782919" y="40702"/>
                  <a:pt x="1405444" y="-3354"/>
                  <a:pt x="987552" y="18288"/>
                </a:cubicBezTo>
                <a:cubicBezTo>
                  <a:pt x="569660" y="39930"/>
                  <a:pt x="449421" y="37602"/>
                  <a:pt x="0" y="18288"/>
                </a:cubicBezTo>
                <a:cubicBezTo>
                  <a:pt x="-213" y="9468"/>
                  <a:pt x="187" y="4459"/>
                  <a:pt x="0" y="0"/>
                </a:cubicBezTo>
                <a:close/>
              </a:path>
              <a:path w="10972800" h="18288" stroke="0" extrusionOk="0">
                <a:moveTo>
                  <a:pt x="0" y="0"/>
                </a:moveTo>
                <a:cubicBezTo>
                  <a:pt x="257510" y="5952"/>
                  <a:pt x="323222" y="-23013"/>
                  <a:pt x="576072" y="0"/>
                </a:cubicBezTo>
                <a:cubicBezTo>
                  <a:pt x="828922" y="23013"/>
                  <a:pt x="816759" y="-16566"/>
                  <a:pt x="932688" y="0"/>
                </a:cubicBezTo>
                <a:cubicBezTo>
                  <a:pt x="1048617" y="16566"/>
                  <a:pt x="1488235" y="24107"/>
                  <a:pt x="1837944" y="0"/>
                </a:cubicBezTo>
                <a:cubicBezTo>
                  <a:pt x="2187653" y="-24107"/>
                  <a:pt x="2171643" y="3677"/>
                  <a:pt x="2414016" y="0"/>
                </a:cubicBezTo>
                <a:cubicBezTo>
                  <a:pt x="2656389" y="-3677"/>
                  <a:pt x="2870829" y="26561"/>
                  <a:pt x="2990088" y="0"/>
                </a:cubicBezTo>
                <a:cubicBezTo>
                  <a:pt x="3109347" y="-26561"/>
                  <a:pt x="3477844" y="2550"/>
                  <a:pt x="3895344" y="0"/>
                </a:cubicBezTo>
                <a:cubicBezTo>
                  <a:pt x="4312844" y="-2550"/>
                  <a:pt x="4199069" y="-4131"/>
                  <a:pt x="4361688" y="0"/>
                </a:cubicBezTo>
                <a:cubicBezTo>
                  <a:pt x="4524307" y="4131"/>
                  <a:pt x="5003964" y="26947"/>
                  <a:pt x="5266944" y="0"/>
                </a:cubicBezTo>
                <a:cubicBezTo>
                  <a:pt x="5529924" y="-26947"/>
                  <a:pt x="5742254" y="33144"/>
                  <a:pt x="6172200" y="0"/>
                </a:cubicBezTo>
                <a:cubicBezTo>
                  <a:pt x="6602146" y="-33144"/>
                  <a:pt x="6640797" y="-28229"/>
                  <a:pt x="6858000" y="0"/>
                </a:cubicBezTo>
                <a:cubicBezTo>
                  <a:pt x="7075203" y="28229"/>
                  <a:pt x="7367176" y="-26601"/>
                  <a:pt x="7763256" y="0"/>
                </a:cubicBezTo>
                <a:cubicBezTo>
                  <a:pt x="8159336" y="26601"/>
                  <a:pt x="8107822" y="23306"/>
                  <a:pt x="8339328" y="0"/>
                </a:cubicBezTo>
                <a:cubicBezTo>
                  <a:pt x="8570834" y="-23306"/>
                  <a:pt x="8700578" y="-4637"/>
                  <a:pt x="8915400" y="0"/>
                </a:cubicBezTo>
                <a:cubicBezTo>
                  <a:pt x="9130222" y="4637"/>
                  <a:pt x="9452158" y="24603"/>
                  <a:pt x="9710928" y="0"/>
                </a:cubicBezTo>
                <a:cubicBezTo>
                  <a:pt x="9969698" y="-24603"/>
                  <a:pt x="10062754" y="-5833"/>
                  <a:pt x="10287000" y="0"/>
                </a:cubicBezTo>
                <a:cubicBezTo>
                  <a:pt x="10511246" y="5833"/>
                  <a:pt x="10633845" y="-19785"/>
                  <a:pt x="10972800" y="0"/>
                </a:cubicBezTo>
                <a:cubicBezTo>
                  <a:pt x="10972393" y="8690"/>
                  <a:pt x="10972646" y="14141"/>
                  <a:pt x="10972800" y="18288"/>
                </a:cubicBezTo>
                <a:cubicBezTo>
                  <a:pt x="10625586" y="14932"/>
                  <a:pt x="10409986" y="45569"/>
                  <a:pt x="10177272" y="18288"/>
                </a:cubicBezTo>
                <a:cubicBezTo>
                  <a:pt x="9944558" y="-8993"/>
                  <a:pt x="9953609" y="22881"/>
                  <a:pt x="9820656" y="18288"/>
                </a:cubicBezTo>
                <a:cubicBezTo>
                  <a:pt x="9687703" y="13695"/>
                  <a:pt x="9448894" y="32049"/>
                  <a:pt x="9354312" y="18288"/>
                </a:cubicBezTo>
                <a:cubicBezTo>
                  <a:pt x="9259730" y="4527"/>
                  <a:pt x="8740107" y="46892"/>
                  <a:pt x="8449056" y="18288"/>
                </a:cubicBezTo>
                <a:cubicBezTo>
                  <a:pt x="8158005" y="-10316"/>
                  <a:pt x="8100729" y="40411"/>
                  <a:pt x="7763256" y="18288"/>
                </a:cubicBezTo>
                <a:cubicBezTo>
                  <a:pt x="7425783" y="-3835"/>
                  <a:pt x="7502388" y="34399"/>
                  <a:pt x="7296912" y="18288"/>
                </a:cubicBezTo>
                <a:cubicBezTo>
                  <a:pt x="7091436" y="2177"/>
                  <a:pt x="6886410" y="37744"/>
                  <a:pt x="6611112" y="18288"/>
                </a:cubicBezTo>
                <a:cubicBezTo>
                  <a:pt x="6335814" y="-1168"/>
                  <a:pt x="6351417" y="32387"/>
                  <a:pt x="6254496" y="18288"/>
                </a:cubicBezTo>
                <a:cubicBezTo>
                  <a:pt x="6157575" y="4189"/>
                  <a:pt x="6050733" y="12324"/>
                  <a:pt x="5897880" y="18288"/>
                </a:cubicBezTo>
                <a:cubicBezTo>
                  <a:pt x="5745027" y="24252"/>
                  <a:pt x="5502488" y="17210"/>
                  <a:pt x="5212080" y="18288"/>
                </a:cubicBezTo>
                <a:cubicBezTo>
                  <a:pt x="4921672" y="19366"/>
                  <a:pt x="4866543" y="5417"/>
                  <a:pt x="4745736" y="18288"/>
                </a:cubicBezTo>
                <a:cubicBezTo>
                  <a:pt x="4624929" y="31159"/>
                  <a:pt x="4264830" y="48740"/>
                  <a:pt x="3950208" y="18288"/>
                </a:cubicBezTo>
                <a:cubicBezTo>
                  <a:pt x="3635586" y="-12164"/>
                  <a:pt x="3588352" y="37212"/>
                  <a:pt x="3483864" y="18288"/>
                </a:cubicBezTo>
                <a:cubicBezTo>
                  <a:pt x="3379376" y="-636"/>
                  <a:pt x="2860958" y="31831"/>
                  <a:pt x="2688336" y="18288"/>
                </a:cubicBezTo>
                <a:cubicBezTo>
                  <a:pt x="2515714" y="4745"/>
                  <a:pt x="2499387" y="2756"/>
                  <a:pt x="2331720" y="18288"/>
                </a:cubicBezTo>
                <a:cubicBezTo>
                  <a:pt x="2164053" y="33820"/>
                  <a:pt x="1856425" y="41595"/>
                  <a:pt x="1536192" y="18288"/>
                </a:cubicBezTo>
                <a:cubicBezTo>
                  <a:pt x="1215959" y="-5019"/>
                  <a:pt x="1251307" y="6447"/>
                  <a:pt x="1069848" y="18288"/>
                </a:cubicBezTo>
                <a:cubicBezTo>
                  <a:pt x="888389" y="30129"/>
                  <a:pt x="810998" y="3651"/>
                  <a:pt x="713232" y="18288"/>
                </a:cubicBezTo>
                <a:cubicBezTo>
                  <a:pt x="615466" y="32925"/>
                  <a:pt x="263524" y="-11502"/>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ogo, company name&#10;&#10;Description automatically generated">
            <a:extLst>
              <a:ext uri="{FF2B5EF4-FFF2-40B4-BE49-F238E27FC236}">
                <a16:creationId xmlns:a16="http://schemas.microsoft.com/office/drawing/2014/main" xmlns="" id="{E6665A78-8A6D-494E-8A29-8DBF940F420A}"/>
              </a:ext>
            </a:extLst>
          </p:cNvPr>
          <p:cNvPicPr>
            <a:picLocks noChangeAspect="1"/>
          </p:cNvPicPr>
          <p:nvPr/>
        </p:nvPicPr>
        <p:blipFill rotWithShape="1">
          <a:blip r:embed="rId2"/>
          <a:srcRect l="6826" t="60242" r="5549" b="6361"/>
          <a:stretch/>
        </p:blipFill>
        <p:spPr>
          <a:xfrm>
            <a:off x="5401816" y="3926207"/>
            <a:ext cx="1129855" cy="323359"/>
          </a:xfrm>
          <a:prstGeom prst="rect">
            <a:avLst/>
          </a:prstGeom>
        </p:spPr>
      </p:pic>
      <p:sp>
        <p:nvSpPr>
          <p:cNvPr id="30" name="Google Shape;71;p12">
            <a:extLst>
              <a:ext uri="{FF2B5EF4-FFF2-40B4-BE49-F238E27FC236}">
                <a16:creationId xmlns:a16="http://schemas.microsoft.com/office/drawing/2014/main" xmlns="" id="{27570E28-0680-DD43-90A7-62296A127831}"/>
              </a:ext>
            </a:extLst>
          </p:cNvPr>
          <p:cNvSpPr txBox="1">
            <a:spLocks/>
          </p:cNvSpPr>
          <p:nvPr/>
        </p:nvSpPr>
        <p:spPr>
          <a:xfrm>
            <a:off x="9497361" y="3981136"/>
            <a:ext cx="413510" cy="206322"/>
          </a:xfrm>
          <a:prstGeom prst="rect">
            <a:avLst/>
          </a:prstGeom>
        </p:spPr>
        <p:txBody>
          <a:bodyPr spcFirstLastPara="1" wrap="square" lIns="91425" tIns="91425" rIns="91425" bIns="91425" anchor="t" anchorCtr="0">
            <a:noAutofit/>
          </a:bodyPr>
          <a:lstStyle/>
          <a:p>
            <a:pPr algn="r" defTabSz="630936">
              <a:spcAft>
                <a:spcPts val="600"/>
              </a:spcAft>
            </a:pPr>
            <a:fld id="{00000000-1234-1234-1234-123412341234}" type="slidenum">
              <a:rPr lang="en" sz="138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30936">
                <a:spcAft>
                  <a:spcPts val="600"/>
                </a:spcAft>
              </a:pPr>
              <a:t>13</a:t>
            </a:fld>
            <a:endParaRPr lang="en" sz="2000" b="1" dirty="0">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Google Shape;68;p12">
            <a:extLst>
              <a:ext uri="{FF2B5EF4-FFF2-40B4-BE49-F238E27FC236}">
                <a16:creationId xmlns:a16="http://schemas.microsoft.com/office/drawing/2014/main" xmlns="" id="{720279A2-3ED2-A043-B0E2-4E7BCEDA64F6}"/>
              </a:ext>
            </a:extLst>
          </p:cNvPr>
          <p:cNvSpPr txBox="1"/>
          <p:nvPr/>
        </p:nvSpPr>
        <p:spPr>
          <a:xfrm>
            <a:off x="291402" y="634029"/>
            <a:ext cx="4853199" cy="2770422"/>
          </a:xfrm>
          <a:prstGeom prst="rect">
            <a:avLst/>
          </a:prstGeom>
          <a:noFill/>
          <a:ln>
            <a:noFill/>
          </a:ln>
        </p:spPr>
        <p:txBody>
          <a:bodyPr spcFirstLastPara="1" wrap="square" lIns="91425" tIns="91425" rIns="91425" bIns="91425" anchor="t" anchorCtr="0">
            <a:noAutofit/>
          </a:bodyPr>
          <a:lstStyle/>
          <a:p>
            <a:pPr defTabSz="630936">
              <a:spcAft>
                <a:spcPts val="600"/>
              </a:spcAft>
            </a:pPr>
            <a:r>
              <a:rPr lang="en-GB" sz="120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ACTIONS TAKEN FOR ENSURING HIGH WATER QUALITY:</a:t>
            </a:r>
            <a:endParaRPr lang="el-GR" sz="120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630936">
              <a:spcAft>
                <a:spcPts val="600"/>
              </a:spcAft>
            </a:pPr>
            <a:endPar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197168" indent="-197168" defTabSz="630936">
              <a:spcAft>
                <a:spcPts val="600"/>
              </a:spcAft>
              <a:buFont typeface="Wingdings" panose="05000000000000000000" pitchFamily="2" charset="2"/>
              <a:buChar char="q"/>
            </a:pPr>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An extensive program of the microbiological and chemical pool water analysis is carried out on a monthly basis.</a:t>
            </a:r>
          </a:p>
          <a:p>
            <a:pPr marL="197168" indent="-197168" defTabSz="630936">
              <a:spcAft>
                <a:spcPts val="600"/>
              </a:spcAft>
              <a:buFont typeface="Wingdings" panose="05000000000000000000" pitchFamily="2" charset="2"/>
              <a:buChar char="q"/>
            </a:pPr>
            <a:endPar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197168" indent="-197168" defTabSz="630936">
              <a:spcAft>
                <a:spcPts val="600"/>
              </a:spcAft>
              <a:buFont typeface="Wingdings" panose="05000000000000000000" pitchFamily="2" charset="2"/>
              <a:buChar char="q"/>
            </a:pPr>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pH and other parameters are checked daily in all swimming pools </a:t>
            </a: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and are regulated by the automatic dosing system.</a:t>
            </a:r>
          </a:p>
          <a:p>
            <a:pPr marL="197168" indent="-197168" defTabSz="630936">
              <a:spcAft>
                <a:spcPts val="600"/>
              </a:spcAft>
              <a:buFont typeface="Wingdings" panose="05000000000000000000" pitchFamily="2" charset="2"/>
              <a:buChar char="q"/>
            </a:pPr>
            <a:endPar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197168" indent="-197168" defTabSz="630936">
              <a:spcAft>
                <a:spcPts val="600"/>
              </a:spcAft>
              <a:buFont typeface="Wingdings" panose="05000000000000000000" pitchFamily="2" charset="2"/>
              <a:buChar char="q"/>
            </a:pPr>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Microbiological analysis of potable water is performed monthly.</a:t>
            </a:r>
          </a:p>
          <a:p>
            <a:pPr marL="197168" indent="-197168" defTabSz="630936">
              <a:spcAft>
                <a:spcPts val="600"/>
              </a:spcAft>
              <a:buFont typeface="Wingdings" panose="05000000000000000000" pitchFamily="2" charset="2"/>
              <a:buChar char="q"/>
            </a:pPr>
            <a:endPar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197168" indent="-197168" defTabSz="630936">
              <a:spcAft>
                <a:spcPts val="600"/>
              </a:spcAft>
              <a:buFont typeface="Wingdings" panose="05000000000000000000" pitchFamily="2" charset="2"/>
              <a:buChar char="q"/>
            </a:pPr>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Legionella analysis is done before the opening of the hotel and various hotel spots are checked.</a:t>
            </a:r>
            <a:endParaRPr lang="en-GB" sz="1200" dirty="0">
              <a:solidFill>
                <a:srgbClr val="768578"/>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37" name="Google Shape;68;p12">
            <a:extLst>
              <a:ext uri="{FF2B5EF4-FFF2-40B4-BE49-F238E27FC236}">
                <a16:creationId xmlns:a16="http://schemas.microsoft.com/office/drawing/2014/main" xmlns="" id="{720279A2-3ED2-A043-B0E2-4E7BCEDA64F6}"/>
              </a:ext>
            </a:extLst>
          </p:cNvPr>
          <p:cNvSpPr txBox="1"/>
          <p:nvPr/>
        </p:nvSpPr>
        <p:spPr>
          <a:xfrm>
            <a:off x="6014826" y="2093463"/>
            <a:ext cx="2071771" cy="1346518"/>
          </a:xfrm>
          <a:prstGeom prst="rect">
            <a:avLst/>
          </a:prstGeom>
          <a:noFill/>
          <a:ln>
            <a:noFill/>
          </a:ln>
        </p:spPr>
        <p:txBody>
          <a:bodyPr spcFirstLastPara="1" wrap="square" lIns="91425" tIns="91425" rIns="91425" bIns="91425" anchor="t" anchorCtr="0">
            <a:noAutofit/>
          </a:bodyPr>
          <a:lstStyle/>
          <a:p>
            <a:pPr defTabSz="630936">
              <a:spcBef>
                <a:spcPts val="414"/>
              </a:spcBef>
            </a:pPr>
            <a:endParaRPr lang="en-GB" sz="82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630936"/>
            <a:endParaRPr lang="el-GR" sz="82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97168" indent="-197168" defTabSz="630936">
              <a:spcBef>
                <a:spcPts val="414"/>
              </a:spcBef>
              <a:buFont typeface="Arial" panose="020B0604020202020204" pitchFamily="34" charset="0"/>
              <a:buChar char="•"/>
            </a:pPr>
            <a:endParaRPr lang="en-GB" sz="966"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630936">
              <a:spcBef>
                <a:spcPts val="414"/>
              </a:spcBef>
            </a:pPr>
            <a:endParaRPr lang="en-GB" sz="1380" kern="1200" dirty="0">
              <a:solidFill>
                <a:srgbClr val="48594B"/>
              </a:solidFill>
              <a:latin typeface="Open Sans" panose="020B0606030504020204" pitchFamily="34" charset="0"/>
              <a:ea typeface="Open Sans" panose="020B0606030504020204" pitchFamily="34" charset="0"/>
              <a:cs typeface="Open Sans" panose="020B0606030504020204" pitchFamily="34" charset="0"/>
              <a:sym typeface="Montserrat"/>
            </a:endParaRPr>
          </a:p>
          <a:p>
            <a:pPr lvl="0">
              <a:spcBef>
                <a:spcPts val="600"/>
              </a:spcBef>
            </a:pPr>
            <a:endParaRPr lang="en-GB" sz="2000" dirty="0">
              <a:solidFill>
                <a:srgbClr val="768578"/>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10" name="Google Shape;68;p12">
            <a:extLst>
              <a:ext uri="{FF2B5EF4-FFF2-40B4-BE49-F238E27FC236}">
                <a16:creationId xmlns:a16="http://schemas.microsoft.com/office/drawing/2014/main" xmlns="" id="{100960EF-DEB2-44C1-BCC8-8B71F8F6A444}"/>
              </a:ext>
            </a:extLst>
          </p:cNvPr>
          <p:cNvSpPr txBox="1"/>
          <p:nvPr/>
        </p:nvSpPr>
        <p:spPr>
          <a:xfrm>
            <a:off x="6053041" y="700981"/>
            <a:ext cx="5321693" cy="2579174"/>
          </a:xfrm>
          <a:prstGeom prst="rect">
            <a:avLst/>
          </a:prstGeom>
          <a:noFill/>
          <a:ln>
            <a:noFill/>
          </a:ln>
        </p:spPr>
        <p:txBody>
          <a:bodyPr spcFirstLastPara="1" wrap="square" lIns="91425" tIns="91425" rIns="91425" bIns="91425" anchor="t" anchorCtr="0">
            <a:noAutofit/>
          </a:bodyPr>
          <a:lstStyle/>
          <a:p>
            <a:pPr defTabSz="630936">
              <a:spcAft>
                <a:spcPts val="600"/>
              </a:spcAft>
            </a:pPr>
            <a:r>
              <a:rPr lang="en-GB" sz="120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ACTIONS TAKEN FOR ENSURING THE SEA WATER QUALITY:</a:t>
            </a:r>
            <a:endParaRPr lang="el-GR" sz="120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630936">
              <a:spcAft>
                <a:spcPts val="600"/>
              </a:spcAft>
            </a:pPr>
            <a:endPar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630936"/>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beach in front of the hotel </a:t>
            </a: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is a public beach and belongs to </a:t>
            </a:r>
            <a:r>
              <a:rPr lang="en-US" sz="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to Rhodes</a:t>
            </a: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 municipality. </a:t>
            </a:r>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However, our hotel staff performs monthly beach cleans as a commitment to our community</a:t>
            </a:r>
            <a:r>
              <a:rPr lang="el-GR"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t>
            </a:r>
            <a:r>
              <a:rPr lang="en-US"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 </a:t>
            </a:r>
            <a:endParaRPr lang="en-US" sz="1200"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630936"/>
            <a:endParaRPr lang="en-US" sz="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630936"/>
            <a:r>
              <a:rPr lang="en-US" sz="1200"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IRRIGATION</a:t>
            </a:r>
            <a:r>
              <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t>
            </a:r>
          </a:p>
          <a:p>
            <a:pPr marL="197168" indent="-197168" defTabSz="630936">
              <a:buFont typeface="Arial" panose="020B0604020202020204" pitchFamily="34" charset="0"/>
              <a:buChar char="•"/>
            </a:pPr>
            <a:endParaRPr lang="en-GB"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36601" indent="-236601" defTabSz="630936">
              <a:lnSpc>
                <a:spcPct val="115000"/>
              </a:lnSpc>
              <a:spcBef>
                <a:spcPts val="345"/>
              </a:spcBef>
              <a:spcAft>
                <a:spcPts val="690"/>
              </a:spcAft>
              <a:buFont typeface="Wingdings" panose="05000000000000000000" pitchFamily="2" charset="2"/>
              <a:buChar char="q"/>
            </a:pPr>
            <a:r>
              <a:rPr lang="en-US" sz="12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a:t>
            </a:r>
            <a:r>
              <a:rPr lang="en-US"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gardens are irrigated with irrigation water from the local municipality provided.</a:t>
            </a:r>
            <a:endPar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197168" indent="-197168" defTabSz="630936">
              <a:spcAft>
                <a:spcPts val="600"/>
              </a:spcAft>
              <a:buFont typeface="Wingdings" panose="05000000000000000000" pitchFamily="2" charset="2"/>
              <a:buChar char="q"/>
            </a:pPr>
            <a:endParaRPr lang="en-GB"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76394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Google Shape;67;p12">
            <a:extLst>
              <a:ext uri="{FF2B5EF4-FFF2-40B4-BE49-F238E27FC236}">
                <a16:creationId xmlns:a16="http://schemas.microsoft.com/office/drawing/2014/main" xmlns="" id="{FEE1D4AE-ECCB-954F-A128-933093D9D7C8}"/>
              </a:ext>
            </a:extLst>
          </p:cNvPr>
          <p:cNvSpPr txBox="1">
            <a:spLocks/>
          </p:cNvSpPr>
          <p:nvPr/>
        </p:nvSpPr>
        <p:spPr>
          <a:xfrm>
            <a:off x="2231971" y="850539"/>
            <a:ext cx="3483632" cy="44876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67878">
              <a:spcBef>
                <a:spcPts val="0"/>
              </a:spcBef>
              <a:spcAft>
                <a:spcPts val="528"/>
              </a:spcAft>
            </a:pPr>
            <a:r>
              <a:rPr lang="en-US" sz="2629" b="1" kern="1200">
                <a:solidFill>
                  <a:srgbClr val="3D3936"/>
                </a:solidFill>
                <a:latin typeface="Open Sans" panose="020B0606030504020204" pitchFamily="34" charset="0"/>
                <a:ea typeface="Open Sans" panose="020B0606030504020204" pitchFamily="34" charset="0"/>
                <a:cs typeface="Open Sans" panose="020B0606030504020204" pitchFamily="34" charset="0"/>
              </a:rPr>
              <a:t>WATER ASSESSMENT</a:t>
            </a:r>
            <a:endParaRPr lang="en-US" sz="3600" b="1">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8" descr="Logo, company name&#10;&#10;Description automatically generated">
            <a:extLst>
              <a:ext uri="{FF2B5EF4-FFF2-40B4-BE49-F238E27FC236}">
                <a16:creationId xmlns:a16="http://schemas.microsoft.com/office/drawing/2014/main" xmlns="" id="{E6665A78-8A6D-494E-8A29-8DBF940F420A}"/>
              </a:ext>
            </a:extLst>
          </p:cNvPr>
          <p:cNvPicPr>
            <a:picLocks noChangeAspect="1"/>
          </p:cNvPicPr>
          <p:nvPr/>
        </p:nvPicPr>
        <p:blipFill rotWithShape="1">
          <a:blip r:embed="rId2"/>
          <a:srcRect l="6826" t="60242" r="5549" b="6361"/>
          <a:stretch/>
        </p:blipFill>
        <p:spPr>
          <a:xfrm>
            <a:off x="4746963" y="4833393"/>
            <a:ext cx="1216677" cy="348207"/>
          </a:xfrm>
          <a:prstGeom prst="rect">
            <a:avLst/>
          </a:prstGeom>
        </p:spPr>
      </p:pic>
      <p:sp>
        <p:nvSpPr>
          <p:cNvPr id="30" name="Google Shape;71;p12">
            <a:extLst>
              <a:ext uri="{FF2B5EF4-FFF2-40B4-BE49-F238E27FC236}">
                <a16:creationId xmlns:a16="http://schemas.microsoft.com/office/drawing/2014/main" xmlns="" id="{27570E28-0680-DD43-90A7-62296A127831}"/>
              </a:ext>
            </a:extLst>
          </p:cNvPr>
          <p:cNvSpPr txBox="1">
            <a:spLocks/>
          </p:cNvSpPr>
          <p:nvPr/>
        </p:nvSpPr>
        <p:spPr>
          <a:xfrm>
            <a:off x="9157222" y="4892543"/>
            <a:ext cx="445285" cy="222176"/>
          </a:xfrm>
          <a:prstGeom prst="rect">
            <a:avLst/>
          </a:prstGeom>
        </p:spPr>
        <p:txBody>
          <a:bodyPr spcFirstLastPara="1" wrap="square" lIns="91425" tIns="91425" rIns="91425" bIns="91425" anchor="t" anchorCtr="0">
            <a:noAutofit/>
          </a:bodyPr>
          <a:lstStyle/>
          <a:p>
            <a:pPr algn="r" defTabSz="667878">
              <a:spcAft>
                <a:spcPts val="528"/>
              </a:spcAft>
            </a:pPr>
            <a:fld id="{00000000-1234-1234-1234-123412341234}" type="slidenum">
              <a:rPr lang="en" sz="1461"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67878">
                <a:spcAft>
                  <a:spcPts val="528"/>
                </a:spcAft>
              </a:pPr>
              <a:t>14</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1396342890"/>
              </p:ext>
            </p:extLst>
          </p:nvPr>
        </p:nvGraphicFramePr>
        <p:xfrm>
          <a:off x="1197826" y="1464855"/>
          <a:ext cx="7875836" cy="3368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0140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Google Shape;67;p12">
            <a:extLst>
              <a:ext uri="{FF2B5EF4-FFF2-40B4-BE49-F238E27FC236}">
                <a16:creationId xmlns:a16="http://schemas.microsoft.com/office/drawing/2014/main" xmlns="" id="{FEE1D4AE-ECCB-954F-A128-933093D9D7C8}"/>
              </a:ext>
            </a:extLst>
          </p:cNvPr>
          <p:cNvSpPr txBox="1">
            <a:spLocks/>
          </p:cNvSpPr>
          <p:nvPr/>
        </p:nvSpPr>
        <p:spPr>
          <a:xfrm>
            <a:off x="784487" y="850539"/>
            <a:ext cx="4931116" cy="44876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67878">
              <a:spcBef>
                <a:spcPts val="0"/>
              </a:spcBef>
              <a:spcAft>
                <a:spcPts val="528"/>
              </a:spcAft>
            </a:pPr>
            <a:r>
              <a:rPr lang="en-US" sz="2629"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WATER </a:t>
            </a:r>
            <a:r>
              <a:rPr lang="en-US" sz="2629" b="1" dirty="0">
                <a:solidFill>
                  <a:srgbClr val="3D3936"/>
                </a:solidFill>
                <a:latin typeface="Open Sans" panose="020B0606030504020204" pitchFamily="34" charset="0"/>
                <a:ea typeface="Open Sans" panose="020B0606030504020204" pitchFamily="34" charset="0"/>
                <a:cs typeface="Open Sans" panose="020B0606030504020204" pitchFamily="34" charset="0"/>
              </a:rPr>
              <a:t>CONSUMPTION</a:t>
            </a:r>
            <a:endParaRPr lang="en-US" sz="36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8" descr="Logo, company name&#10;&#10;Description automatically generated">
            <a:extLst>
              <a:ext uri="{FF2B5EF4-FFF2-40B4-BE49-F238E27FC236}">
                <a16:creationId xmlns:a16="http://schemas.microsoft.com/office/drawing/2014/main" xmlns="" id="{E6665A78-8A6D-494E-8A29-8DBF940F420A}"/>
              </a:ext>
            </a:extLst>
          </p:cNvPr>
          <p:cNvPicPr>
            <a:picLocks noChangeAspect="1"/>
          </p:cNvPicPr>
          <p:nvPr/>
        </p:nvPicPr>
        <p:blipFill rotWithShape="1">
          <a:blip r:embed="rId2"/>
          <a:srcRect l="6826" t="60242" r="5549" b="6361"/>
          <a:stretch/>
        </p:blipFill>
        <p:spPr>
          <a:xfrm>
            <a:off x="4746963" y="4833393"/>
            <a:ext cx="1216677" cy="348207"/>
          </a:xfrm>
          <a:prstGeom prst="rect">
            <a:avLst/>
          </a:prstGeom>
        </p:spPr>
      </p:pic>
      <p:sp>
        <p:nvSpPr>
          <p:cNvPr id="30" name="Google Shape;71;p12">
            <a:extLst>
              <a:ext uri="{FF2B5EF4-FFF2-40B4-BE49-F238E27FC236}">
                <a16:creationId xmlns:a16="http://schemas.microsoft.com/office/drawing/2014/main" xmlns="" id="{27570E28-0680-DD43-90A7-62296A127831}"/>
              </a:ext>
            </a:extLst>
          </p:cNvPr>
          <p:cNvSpPr txBox="1">
            <a:spLocks/>
          </p:cNvSpPr>
          <p:nvPr/>
        </p:nvSpPr>
        <p:spPr>
          <a:xfrm>
            <a:off x="9157222" y="4892543"/>
            <a:ext cx="445285" cy="222176"/>
          </a:xfrm>
          <a:prstGeom prst="rect">
            <a:avLst/>
          </a:prstGeom>
        </p:spPr>
        <p:txBody>
          <a:bodyPr spcFirstLastPara="1" wrap="square" lIns="91425" tIns="91425" rIns="91425" bIns="91425" anchor="t" anchorCtr="0">
            <a:noAutofit/>
          </a:bodyPr>
          <a:lstStyle/>
          <a:p>
            <a:pPr algn="r" defTabSz="667878">
              <a:spcAft>
                <a:spcPts val="528"/>
              </a:spcAft>
            </a:pPr>
            <a:fld id="{00000000-1234-1234-1234-123412341234}" type="slidenum">
              <a:rPr lang="en" sz="1461"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67878">
                <a:spcAft>
                  <a:spcPts val="528"/>
                </a:spcAft>
              </a:pPr>
              <a:t>15</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Google Shape;170;p23">
            <a:extLst>
              <a:ext uri="{FF2B5EF4-FFF2-40B4-BE49-F238E27FC236}">
                <a16:creationId xmlns:a16="http://schemas.microsoft.com/office/drawing/2014/main" xmlns="" id="{7ABD8966-076A-DF4A-8A45-D7EE3963E8A8}"/>
              </a:ext>
            </a:extLst>
          </p:cNvPr>
          <p:cNvGraphicFramePr/>
          <p:nvPr>
            <p:extLst>
              <p:ext uri="{D42A27DB-BD31-4B8C-83A1-F6EECF244321}">
                <p14:modId xmlns:p14="http://schemas.microsoft.com/office/powerpoint/2010/main" val="4138442603"/>
              </p:ext>
            </p:extLst>
          </p:nvPr>
        </p:nvGraphicFramePr>
        <p:xfrm>
          <a:off x="842745" y="2375137"/>
          <a:ext cx="4410511" cy="1135504"/>
        </p:xfrm>
        <a:graphic>
          <a:graphicData uri="http://schemas.openxmlformats.org/drawingml/2006/table">
            <a:tbl>
              <a:tblPr>
                <a:tableStyleId>{D27102A9-8310-4765-A935-A1911B00CA55}</a:tableStyleId>
              </a:tblPr>
              <a:tblGrid>
                <a:gridCol w="1164893">
                  <a:extLst>
                    <a:ext uri="{9D8B030D-6E8A-4147-A177-3AD203B41FA5}">
                      <a16:colId xmlns:a16="http://schemas.microsoft.com/office/drawing/2014/main" xmlns="" val="20001"/>
                    </a:ext>
                  </a:extLst>
                </a:gridCol>
                <a:gridCol w="1657978">
                  <a:extLst>
                    <a:ext uri="{9D8B030D-6E8A-4147-A177-3AD203B41FA5}">
                      <a16:colId xmlns:a16="http://schemas.microsoft.com/office/drawing/2014/main" xmlns="" val="20002"/>
                    </a:ext>
                  </a:extLst>
                </a:gridCol>
                <a:gridCol w="1587640">
                  <a:extLst>
                    <a:ext uri="{9D8B030D-6E8A-4147-A177-3AD203B41FA5}">
                      <a16:colId xmlns:a16="http://schemas.microsoft.com/office/drawing/2014/main" xmlns="" val="20003"/>
                    </a:ext>
                  </a:extLst>
                </a:gridCol>
              </a:tblGrid>
              <a:tr h="0">
                <a:tc>
                  <a:txBody>
                    <a:bodyPr/>
                    <a:lstStyle/>
                    <a:p>
                      <a:pPr marL="0" lvl="0" indent="0" algn="ctr" rtl="0">
                        <a:spcBef>
                          <a:spcPts val="0"/>
                        </a:spcBef>
                        <a:spcAft>
                          <a:spcPts val="0"/>
                        </a:spcAft>
                        <a:buNone/>
                      </a:pPr>
                      <a:r>
                        <a:rPr lang="en" sz="1500" kern="1200" dirty="0">
                          <a:solidFill>
                            <a:sysClr val="windowText" lastClr="000000"/>
                          </a:solidFill>
                          <a:sym typeface="Montserrat"/>
                        </a:rPr>
                        <a:t>2021</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 sz="1500" kern="1200" dirty="0">
                          <a:solidFill>
                            <a:sysClr val="windowText" lastClr="000000"/>
                          </a:solidFill>
                          <a:sym typeface="Montserrat"/>
                        </a:rPr>
                        <a:t>2022</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 sz="1500" kern="1200" dirty="0">
                          <a:solidFill>
                            <a:sysClr val="windowText" lastClr="000000"/>
                          </a:solidFill>
                          <a:sym typeface="Montserrat"/>
                        </a:rPr>
                        <a:t>2023</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0000"/>
                  </a:ext>
                </a:extLst>
              </a:tr>
              <a:tr h="769754">
                <a:tc>
                  <a:txBody>
                    <a:bodyPr/>
                    <a:lstStyle/>
                    <a:p>
                      <a:pPr marL="0" lvl="0" indent="0" algn="ctr" defTabSz="914400" rtl="0" eaLnBrk="1" latinLnBrk="0" hangingPunct="1">
                        <a:spcBef>
                          <a:spcPts val="0"/>
                        </a:spcBef>
                        <a:spcAft>
                          <a:spcPts val="0"/>
                        </a:spcAft>
                        <a:buNone/>
                      </a:pPr>
                      <a:r>
                        <a:rPr lang="en-GB" sz="1500" b="1" kern="1200" dirty="0" smtClean="0">
                          <a:solidFill>
                            <a:sysClr val="windowText" lastClr="000000"/>
                          </a:solidFill>
                          <a:latin typeface="+mn-lt"/>
                          <a:ea typeface="+mn-ea"/>
                          <a:cs typeface="+mn-cs"/>
                        </a:rPr>
                        <a:t>1235.3	</a:t>
                      </a:r>
                    </a:p>
                  </a:txBody>
                  <a:tcPr marL="91425" marR="91425" marT="68575" marB="68575" anchor="ctr"/>
                </a:tc>
                <a:tc>
                  <a:txBody>
                    <a:bodyPr/>
                    <a:lstStyle/>
                    <a:p>
                      <a:pPr marL="0" lvl="0" indent="0" algn="ctr" rtl="0">
                        <a:spcBef>
                          <a:spcPts val="0"/>
                        </a:spcBef>
                        <a:spcAft>
                          <a:spcPts val="0"/>
                        </a:spcAft>
                        <a:buNone/>
                      </a:pPr>
                      <a:r>
                        <a:rPr lang="en-GB" sz="1500" b="1" dirty="0" smtClean="0">
                          <a:solidFill>
                            <a:sysClr val="windowText" lastClr="000000"/>
                          </a:solidFill>
                          <a:sym typeface="Montserrat"/>
                        </a:rPr>
                        <a:t>510.4</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GB" sz="1500" b="1" dirty="0" smtClean="0">
                          <a:solidFill>
                            <a:sysClr val="windowText" lastClr="000000"/>
                          </a:solidFill>
                          <a:sym typeface="Montserrat"/>
                        </a:rPr>
                        <a:t>506</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0001"/>
                  </a:ext>
                </a:extLst>
              </a:tr>
            </a:tbl>
          </a:graphicData>
        </a:graphic>
      </p:graphicFrame>
      <p:sp>
        <p:nvSpPr>
          <p:cNvPr id="6" name="TextBox 5">
            <a:extLst>
              <a:ext uri="{FF2B5EF4-FFF2-40B4-BE49-F238E27FC236}">
                <a16:creationId xmlns:a16="http://schemas.microsoft.com/office/drawing/2014/main" xmlns="" id="{BDCF26D0-1273-16FC-B950-0E72D677636A}"/>
              </a:ext>
            </a:extLst>
          </p:cNvPr>
          <p:cNvSpPr txBox="1"/>
          <p:nvPr/>
        </p:nvSpPr>
        <p:spPr>
          <a:xfrm>
            <a:off x="784487" y="1633748"/>
            <a:ext cx="6094324" cy="369332"/>
          </a:xfrm>
          <a:prstGeom prst="rect">
            <a:avLst/>
          </a:prstGeom>
          <a:noFill/>
        </p:spPr>
        <p:txBody>
          <a:bodyPr wrap="square">
            <a:spAutoFit/>
          </a:bodyPr>
          <a:lstStyle/>
          <a:p>
            <a:r>
              <a:rPr lang="en-US" dirty="0" smtClean="0">
                <a:solidFill>
                  <a:schemeClr val="bg2">
                    <a:lumMod val="25000"/>
                  </a:schemeClr>
                </a:solidFill>
              </a:rPr>
              <a:t>KPI: 500 lit/</a:t>
            </a:r>
            <a:r>
              <a:rPr lang="en-US" dirty="0" err="1" smtClean="0">
                <a:solidFill>
                  <a:schemeClr val="bg2">
                    <a:lumMod val="25000"/>
                  </a:schemeClr>
                </a:solidFill>
              </a:rPr>
              <a:t>pppd</a:t>
            </a:r>
            <a:endParaRPr lang="en-GB" dirty="0">
              <a:solidFill>
                <a:schemeClr val="bg2">
                  <a:lumMod val="25000"/>
                </a:schemeClr>
              </a:solidFill>
            </a:endParaRPr>
          </a:p>
        </p:txBody>
      </p:sp>
      <p:graphicFrame>
        <p:nvGraphicFramePr>
          <p:cNvPr id="7" name="Table 6">
            <a:extLst>
              <a:ext uri="{FF2B5EF4-FFF2-40B4-BE49-F238E27FC236}">
                <a16:creationId xmlns:a16="http://schemas.microsoft.com/office/drawing/2014/main" xmlns="" id="{44C919D2-41A1-2C41-0151-961550CB3BC6}"/>
              </a:ext>
            </a:extLst>
          </p:cNvPr>
          <p:cNvGraphicFramePr>
            <a:graphicFrameLocks noGrp="1"/>
          </p:cNvGraphicFramePr>
          <p:nvPr>
            <p:extLst>
              <p:ext uri="{D42A27DB-BD31-4B8C-83A1-F6EECF244321}">
                <p14:modId xmlns:p14="http://schemas.microsoft.com/office/powerpoint/2010/main" val="2853871847"/>
              </p:ext>
            </p:extLst>
          </p:nvPr>
        </p:nvGraphicFramePr>
        <p:xfrm>
          <a:off x="5253256" y="2375137"/>
          <a:ext cx="1587640" cy="1135504"/>
        </p:xfrm>
        <a:graphic>
          <a:graphicData uri="http://schemas.openxmlformats.org/drawingml/2006/table">
            <a:tbl>
              <a:tblPr>
                <a:tableStyleId>{D27102A9-8310-4765-A935-A1911B00CA55}</a:tableStyleId>
              </a:tblPr>
              <a:tblGrid>
                <a:gridCol w="1587640">
                  <a:extLst>
                    <a:ext uri="{9D8B030D-6E8A-4147-A177-3AD203B41FA5}">
                      <a16:colId xmlns:a16="http://schemas.microsoft.com/office/drawing/2014/main" xmlns="" val="3793614940"/>
                    </a:ext>
                  </a:extLst>
                </a:gridCol>
              </a:tblGrid>
              <a:tr h="0">
                <a:tc>
                  <a:txBody>
                    <a:bodyPr/>
                    <a:lstStyle/>
                    <a:p>
                      <a:pPr marL="0" lvl="0" indent="0" algn="ctr" rtl="0">
                        <a:spcBef>
                          <a:spcPts val="0"/>
                        </a:spcBef>
                        <a:spcAft>
                          <a:spcPts val="0"/>
                        </a:spcAft>
                        <a:buNone/>
                      </a:pPr>
                      <a:r>
                        <a:rPr lang="en" sz="1500" kern="1200" dirty="0">
                          <a:solidFill>
                            <a:sysClr val="windowText" lastClr="000000"/>
                          </a:solidFill>
                          <a:sym typeface="Montserrat"/>
                        </a:rPr>
                        <a:t>2024</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4196351200"/>
                  </a:ext>
                </a:extLst>
              </a:tr>
              <a:tr h="769754">
                <a:tc>
                  <a:txBody>
                    <a:bodyPr/>
                    <a:lstStyle/>
                    <a:p>
                      <a:pPr marL="0" lvl="0" indent="0" algn="ctr" rtl="0">
                        <a:spcBef>
                          <a:spcPts val="0"/>
                        </a:spcBef>
                        <a:spcAft>
                          <a:spcPts val="0"/>
                        </a:spcAft>
                        <a:buNone/>
                      </a:pPr>
                      <a:r>
                        <a:rPr lang="en-GB" sz="1500" b="1" kern="1200" dirty="0" smtClean="0">
                          <a:solidFill>
                            <a:sysClr val="windowText" lastClr="000000"/>
                          </a:solidFill>
                          <a:latin typeface="+mn-lt"/>
                          <a:ea typeface="+mn-ea"/>
                          <a:cs typeface="+mn-cs"/>
                          <a:sym typeface="Montserrat"/>
                        </a:rPr>
                        <a:t>390.16</a:t>
                      </a:r>
                      <a:endParaRPr sz="1500" b="1" kern="1200" dirty="0">
                        <a:solidFill>
                          <a:sysClr val="windowText" lastClr="000000"/>
                        </a:solidFill>
                        <a:latin typeface="+mn-lt"/>
                        <a:ea typeface="+mn-ea"/>
                        <a:cs typeface="+mn-cs"/>
                        <a:sym typeface="Montserrat"/>
                      </a:endParaRPr>
                    </a:p>
                  </a:txBody>
                  <a:tcPr marL="91425" marR="91425" marT="68575" marB="68575" anchor="ctr"/>
                </a:tc>
                <a:extLst>
                  <a:ext uri="{0D108BD9-81ED-4DB2-BD59-A6C34878D82A}">
                    <a16:rowId xmlns:a16="http://schemas.microsoft.com/office/drawing/2014/main" xmlns="" val="1966999580"/>
                  </a:ext>
                </a:extLst>
              </a:tr>
            </a:tbl>
          </a:graphicData>
        </a:graphic>
      </p:graphicFrame>
      <p:sp>
        <p:nvSpPr>
          <p:cNvPr id="12" name="TextBox 11"/>
          <p:cNvSpPr txBox="1"/>
          <p:nvPr/>
        </p:nvSpPr>
        <p:spPr>
          <a:xfrm>
            <a:off x="727157" y="3660077"/>
            <a:ext cx="8283027" cy="1384995"/>
          </a:xfrm>
          <a:prstGeom prst="rect">
            <a:avLst/>
          </a:prstGeom>
          <a:noFill/>
        </p:spPr>
        <p:txBody>
          <a:bodyPr wrap="square" rtlCol="0">
            <a:spAutoFit/>
          </a:bodyPr>
          <a:lstStyle/>
          <a:p>
            <a:r>
              <a:rPr kumimoji="0" lang="en-GB" sz="1200" b="0" i="0" u="none" strike="noStrike" kern="1200" cap="none" spc="0" normalizeH="0" baseline="0" noProof="0" dirty="0">
                <a:ln>
                  <a:noFill/>
                </a:ln>
                <a:effectLst/>
                <a:uLnTx/>
                <a:uFillTx/>
                <a:latin typeface="Open Sans" panose="020B0606030504020204"/>
                <a:ea typeface="+mn-ea"/>
                <a:cs typeface="+mn-cs"/>
              </a:rPr>
              <a:t>IMPORTANT NOTES</a:t>
            </a:r>
            <a:r>
              <a:rPr kumimoji="0" lang="en-GB" sz="1200" b="0" i="0" u="none" strike="noStrike" kern="1200" cap="none" spc="0" normalizeH="0" baseline="0" noProof="0" dirty="0" smtClean="0">
                <a:ln>
                  <a:noFill/>
                </a:ln>
                <a:effectLst/>
                <a:uLnTx/>
                <a:uFillTx/>
                <a:latin typeface="Open Sans" panose="020B0606030504020204"/>
                <a:ea typeface="+mn-ea"/>
                <a:cs typeface="+mn-cs"/>
              </a:rPr>
              <a:t>:</a:t>
            </a:r>
            <a:endParaRPr lang="en-GB" sz="1400" dirty="0">
              <a:solidFill>
                <a:srgbClr val="000000"/>
              </a:solidFill>
              <a:latin typeface="Franklin Gothic Medium Cond" panose="020B0606030402020204" pitchFamily="34" charset="0"/>
            </a:endParaRPr>
          </a:p>
          <a:p>
            <a:pPr marL="171450" indent="-171450">
              <a:buFont typeface="Arial" panose="020B0604020202020204" pitchFamily="34" charset="0"/>
              <a:buChar char="•"/>
            </a:pPr>
            <a:r>
              <a:rPr lang="en-GB" sz="1200" dirty="0">
                <a:solidFill>
                  <a:srgbClr val="000000"/>
                </a:solidFill>
                <a:latin typeface="Franklin Gothic Medium Cond" panose="020B0606030402020204" pitchFamily="34" charset="0"/>
              </a:rPr>
              <a:t>Water consumption calculation for 2021is calculated with pandemics measures in place and reduced occupancy, thus the increased water consumption is </a:t>
            </a:r>
            <a:r>
              <a:rPr lang="en-GB" sz="1200" dirty="0" smtClean="0">
                <a:solidFill>
                  <a:srgbClr val="000000"/>
                </a:solidFill>
                <a:latin typeface="Franklin Gothic Medium Cond" panose="020B0606030402020204" pitchFamily="34" charset="0"/>
              </a:rPr>
              <a:t>justifiable.</a:t>
            </a:r>
          </a:p>
          <a:p>
            <a:pPr marL="171450" indent="-171450">
              <a:buFont typeface="Arial" panose="020B0604020202020204" pitchFamily="34" charset="0"/>
              <a:buChar char="•"/>
            </a:pPr>
            <a:r>
              <a:rPr lang="en-GB" sz="1200" dirty="0" smtClean="0">
                <a:solidFill>
                  <a:srgbClr val="000000"/>
                </a:solidFill>
                <a:latin typeface="Franklin Gothic Medium Cond" panose="020B0606030402020204" pitchFamily="34" charset="0"/>
              </a:rPr>
              <a:t>A </a:t>
            </a:r>
            <a:r>
              <a:rPr lang="en-GB" sz="1200" dirty="0">
                <a:solidFill>
                  <a:srgbClr val="000000"/>
                </a:solidFill>
                <a:latin typeface="Franklin Gothic Medium Cond" panose="020B0606030402020204" pitchFamily="34" charset="0"/>
              </a:rPr>
              <a:t>slight </a:t>
            </a:r>
            <a:r>
              <a:rPr lang="en-GB" sz="1200" dirty="0" smtClean="0">
                <a:solidFill>
                  <a:srgbClr val="000000"/>
                </a:solidFill>
                <a:latin typeface="Franklin Gothic Medium Cond" panose="020B0606030402020204" pitchFamily="34" charset="0"/>
              </a:rPr>
              <a:t>deviation of </a:t>
            </a:r>
            <a:r>
              <a:rPr lang="en-GB" sz="1200" dirty="0">
                <a:solidFill>
                  <a:srgbClr val="000000"/>
                </a:solidFill>
                <a:latin typeface="Franklin Gothic Medium Cond" panose="020B0606030402020204" pitchFamily="34" charset="0"/>
              </a:rPr>
              <a:t>2022 target is due to leakages in two pools which were fixed during the </a:t>
            </a:r>
            <a:r>
              <a:rPr lang="en-GB" sz="1200" dirty="0" smtClean="0">
                <a:solidFill>
                  <a:srgbClr val="000000"/>
                </a:solidFill>
                <a:latin typeface="Franklin Gothic Medium Cond" panose="020B0606030402020204" pitchFamily="34" charset="0"/>
              </a:rPr>
              <a:t>winter season.</a:t>
            </a:r>
          </a:p>
          <a:p>
            <a:pPr marL="171450" indent="-171450">
              <a:buFont typeface="Arial" panose="020B0604020202020204" pitchFamily="34" charset="0"/>
              <a:buChar char="•"/>
            </a:pPr>
            <a:r>
              <a:rPr lang="en-GB" sz="1200" dirty="0" smtClean="0">
                <a:solidFill>
                  <a:srgbClr val="000000"/>
                </a:solidFill>
                <a:latin typeface="Franklin Gothic Medium Cond" panose="020B0606030402020204" pitchFamily="34" charset="0"/>
              </a:rPr>
              <a:t>Water </a:t>
            </a:r>
            <a:r>
              <a:rPr lang="en-GB" sz="1200" dirty="0">
                <a:solidFill>
                  <a:srgbClr val="000000"/>
                </a:solidFill>
                <a:latin typeface="Franklin Gothic Medium Cond" panose="020B0606030402020204" pitchFamily="34" charset="0"/>
              </a:rPr>
              <a:t>consumption calculation for 2023 is until </a:t>
            </a:r>
            <a:r>
              <a:rPr lang="en-GB" sz="1200" dirty="0" smtClean="0">
                <a:solidFill>
                  <a:srgbClr val="000000"/>
                </a:solidFill>
                <a:latin typeface="Franklin Gothic Medium Cond" panose="020B0606030402020204" pitchFamily="34" charset="0"/>
              </a:rPr>
              <a:t>the end </a:t>
            </a:r>
            <a:r>
              <a:rPr lang="en-GB" sz="1200" dirty="0">
                <a:solidFill>
                  <a:srgbClr val="000000"/>
                </a:solidFill>
                <a:latin typeface="Franklin Gothic Medium Cond" panose="020B0606030402020204" pitchFamily="34" charset="0"/>
              </a:rPr>
              <a:t>of </a:t>
            </a:r>
            <a:r>
              <a:rPr lang="en-GB" sz="1200" dirty="0" smtClean="0">
                <a:solidFill>
                  <a:srgbClr val="000000"/>
                </a:solidFill>
                <a:latin typeface="Franklin Gothic Medium Cond" panose="020B0606030402020204" pitchFamily="34" charset="0"/>
              </a:rPr>
              <a:t>August and </a:t>
            </a:r>
            <a:r>
              <a:rPr lang="en-GB" sz="1200" dirty="0">
                <a:solidFill>
                  <a:srgbClr val="000000"/>
                </a:solidFill>
                <a:latin typeface="Franklin Gothic Medium Cond" panose="020B0606030402020204" pitchFamily="34" charset="0"/>
              </a:rPr>
              <a:t>the deviation is due to a broken water pipe which has already been fixed. </a:t>
            </a:r>
            <a:endParaRPr lang="en-GB" sz="1200" dirty="0" smtClean="0">
              <a:solidFill>
                <a:srgbClr val="000000"/>
              </a:solidFill>
              <a:latin typeface="Franklin Gothic Medium Cond" panose="020B0606030402020204" pitchFamily="34" charset="0"/>
            </a:endParaRPr>
          </a:p>
          <a:p>
            <a:pPr marL="171450" indent="-171450">
              <a:buFont typeface="Arial" panose="020B0604020202020204" pitchFamily="34" charset="0"/>
              <a:buChar char="•"/>
            </a:pPr>
            <a:r>
              <a:rPr kumimoji="0" lang="en-GB" sz="1200" b="0" i="0" u="none" strike="noStrike" kern="1200" cap="none" spc="0" normalizeH="0" baseline="0" noProof="0" dirty="0" smtClean="0">
                <a:ln>
                  <a:noFill/>
                </a:ln>
                <a:effectLst/>
                <a:uLnTx/>
                <a:uFillTx/>
                <a:latin typeface="Open Sans" panose="020B0606030504020204"/>
                <a:ea typeface="+mn-ea"/>
                <a:cs typeface="+mn-cs"/>
              </a:rPr>
              <a:t>Water </a:t>
            </a:r>
            <a:r>
              <a:rPr kumimoji="0" lang="en-GB" sz="1200" b="0" i="0" u="none" strike="noStrike" kern="1200" cap="none" spc="0" normalizeH="0" baseline="0" noProof="0" dirty="0">
                <a:ln>
                  <a:noFill/>
                </a:ln>
                <a:effectLst/>
                <a:uLnTx/>
                <a:uFillTx/>
                <a:latin typeface="Open Sans" panose="020B0606030504020204"/>
                <a:ea typeface="+mn-ea"/>
                <a:cs typeface="+mn-cs"/>
              </a:rPr>
              <a:t>consumption calculation for </a:t>
            </a:r>
            <a:r>
              <a:rPr kumimoji="0" lang="en-GB" sz="1200" b="0" i="0" u="none" strike="noStrike" kern="1200" cap="none" spc="0" normalizeH="0" baseline="0" noProof="0" dirty="0" smtClean="0">
                <a:ln>
                  <a:noFill/>
                </a:ln>
                <a:effectLst/>
                <a:uLnTx/>
                <a:uFillTx/>
                <a:latin typeface="Open Sans" panose="020B0606030504020204"/>
                <a:ea typeface="+mn-ea"/>
                <a:cs typeface="+mn-cs"/>
              </a:rPr>
              <a:t>2024 </a:t>
            </a:r>
            <a:r>
              <a:rPr kumimoji="0" lang="en-GB" sz="1200" b="0" i="0" u="none" strike="noStrike" kern="1200" cap="none" spc="0" normalizeH="0" baseline="0" noProof="0" dirty="0">
                <a:ln>
                  <a:noFill/>
                </a:ln>
                <a:effectLst/>
                <a:uLnTx/>
                <a:uFillTx/>
                <a:latin typeface="Open Sans" panose="020B0606030504020204"/>
                <a:ea typeface="+mn-ea"/>
                <a:cs typeface="+mn-cs"/>
              </a:rPr>
              <a:t>is calculated until </a:t>
            </a:r>
            <a:r>
              <a:rPr lang="en-GB" sz="1200" dirty="0" smtClean="0">
                <a:latin typeface="Open Sans" panose="020B0606030504020204"/>
              </a:rPr>
              <a:t>August</a:t>
            </a:r>
            <a:r>
              <a:rPr kumimoji="0" lang="en-GB" sz="1200" b="0" i="0" u="none" strike="noStrike" kern="1200" cap="none" spc="0" normalizeH="0" baseline="0" noProof="0" dirty="0" smtClean="0">
                <a:ln>
                  <a:noFill/>
                </a:ln>
                <a:effectLst/>
                <a:uLnTx/>
                <a:uFillTx/>
                <a:latin typeface="Open Sans" panose="020B0606030504020204"/>
                <a:ea typeface="+mn-ea"/>
                <a:cs typeface="+mn-cs"/>
              </a:rPr>
              <a:t>, </a:t>
            </a:r>
            <a:r>
              <a:rPr kumimoji="0" lang="en-GB" sz="1200" b="0" i="0" u="none" strike="noStrike" kern="1200" cap="none" spc="0" normalizeH="0" baseline="0" noProof="0" dirty="0">
                <a:ln>
                  <a:noFill/>
                </a:ln>
                <a:effectLst/>
                <a:uLnTx/>
                <a:uFillTx/>
                <a:latin typeface="Open Sans" panose="020B0606030504020204"/>
                <a:ea typeface="+mn-ea"/>
                <a:cs typeface="+mn-cs"/>
              </a:rPr>
              <a:t>with measures in place and forecasted bed nights, it is expected to meet the target of </a:t>
            </a:r>
            <a:r>
              <a:rPr kumimoji="0" lang="en-GB" sz="1200" b="0" i="0" u="none" strike="noStrike" kern="1200" cap="none" spc="0" normalizeH="0" baseline="0" noProof="0" dirty="0" smtClean="0">
                <a:ln>
                  <a:noFill/>
                </a:ln>
                <a:effectLst/>
                <a:uLnTx/>
                <a:uFillTx/>
                <a:latin typeface="Open Sans" panose="020B0606030504020204"/>
                <a:ea typeface="+mn-ea"/>
                <a:cs typeface="+mn-cs"/>
              </a:rPr>
              <a:t>500 lit </a:t>
            </a:r>
            <a:r>
              <a:rPr kumimoji="0" lang="en-GB" sz="1200" b="0" i="0" u="none" strike="noStrike" kern="1200" cap="none" spc="0" normalizeH="0" baseline="0" noProof="0" dirty="0">
                <a:ln>
                  <a:noFill/>
                </a:ln>
                <a:effectLst/>
                <a:uLnTx/>
                <a:uFillTx/>
                <a:latin typeface="Open Sans" panose="020B0606030504020204"/>
                <a:ea typeface="+mn-ea"/>
                <a:cs typeface="+mn-cs"/>
              </a:rPr>
              <a:t>PPPD until the end of the year.  </a:t>
            </a:r>
          </a:p>
        </p:txBody>
      </p:sp>
    </p:spTree>
    <p:extLst>
      <p:ext uri="{BB962C8B-B14F-4D97-AF65-F5344CB8AC3E}">
        <p14:creationId xmlns:p14="http://schemas.microsoft.com/office/powerpoint/2010/main" val="2465012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9A724DBA-D2D9-471E-8ED7-2015DDD950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08980754-6F4B-43C9-B9BE-127B6BED65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169CC832-2974-4E8D-90ED-3E2941BA73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67;p12">
            <a:extLst>
              <a:ext uri="{FF2B5EF4-FFF2-40B4-BE49-F238E27FC236}">
                <a16:creationId xmlns:a16="http://schemas.microsoft.com/office/drawing/2014/main" xmlns="" id="{74A5CA81-85DC-504C-A13A-6CA4E17D6DE9}"/>
              </a:ext>
            </a:extLst>
          </p:cNvPr>
          <p:cNvSpPr txBox="1">
            <a:spLocks/>
          </p:cNvSpPr>
          <p:nvPr/>
        </p:nvSpPr>
        <p:spPr>
          <a:xfrm>
            <a:off x="7239012" y="2031101"/>
            <a:ext cx="4282984" cy="351194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fontAlgn="auto">
              <a:spcBef>
                <a:spcPts val="0"/>
              </a:spcBef>
              <a:spcAft>
                <a:spcPts val="600"/>
              </a:spcAft>
              <a:buClrTx/>
              <a:buSzTx/>
              <a:buFont typeface="Arial" panose="020B0604020202020204" pitchFamily="34" charset="0"/>
              <a:buChar char="•"/>
              <a:tabLst/>
              <a:defRPr/>
            </a:pPr>
            <a:r>
              <a:rPr lang="en-US" sz="1800" b="1">
                <a:latin typeface="+mn-lt"/>
                <a:ea typeface="+mn-ea"/>
                <a:cs typeface="+mn-cs"/>
              </a:rPr>
              <a:t>ENERGY </a:t>
            </a:r>
            <a:r>
              <a:rPr kumimoji="0" lang="en-US" sz="1800" b="1" i="0" u="none" strike="noStrike" cap="none" spc="0" normalizeH="0" baseline="0" noProof="0">
                <a:ln>
                  <a:noFill/>
                </a:ln>
                <a:effectLst/>
                <a:uLnTx/>
                <a:uFillTx/>
                <a:latin typeface="+mn-lt"/>
                <a:ea typeface="+mn-ea"/>
                <a:cs typeface="+mn-cs"/>
              </a:rPr>
              <a:t>SOURCES</a:t>
            </a:r>
          </a:p>
        </p:txBody>
      </p:sp>
      <p:sp>
        <p:nvSpPr>
          <p:cNvPr id="38" name="Rectangle 37">
            <a:extLst>
              <a:ext uri="{FF2B5EF4-FFF2-40B4-BE49-F238E27FC236}">
                <a16:creationId xmlns:a16="http://schemas.microsoft.com/office/drawing/2014/main" xmlns="" id="{55222F96-971A-4F90-B841-6BAB416C7A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049A3C3E-DA4F-A24C-9FE2-1965FF37FC19}"/>
              </a:ext>
            </a:extLst>
          </p:cNvPr>
          <p:cNvPicPr>
            <a:picLocks noChangeAspect="1"/>
          </p:cNvPicPr>
          <p:nvPr/>
        </p:nvPicPr>
        <p:blipFill rotWithShape="1">
          <a:blip r:embed="rId2"/>
          <a:srcRect l="17605" r="15721"/>
          <a:stretch/>
        </p:blipFill>
        <p:spPr>
          <a:xfrm>
            <a:off x="671232" y="2156258"/>
            <a:ext cx="749961" cy="748725"/>
          </a:xfrm>
          <a:prstGeom prst="ellipse">
            <a:avLst/>
          </a:prstGeom>
        </p:spPr>
      </p:pic>
      <p:sp>
        <p:nvSpPr>
          <p:cNvPr id="3" name="Google Shape;128;p19">
            <a:extLst>
              <a:ext uri="{FF2B5EF4-FFF2-40B4-BE49-F238E27FC236}">
                <a16:creationId xmlns:a16="http://schemas.microsoft.com/office/drawing/2014/main" xmlns="" id="{1A311A12-C81B-9548-880B-EB67866C77D3}"/>
              </a:ext>
            </a:extLst>
          </p:cNvPr>
          <p:cNvSpPr txBox="1">
            <a:spLocks/>
          </p:cNvSpPr>
          <p:nvPr/>
        </p:nvSpPr>
        <p:spPr>
          <a:xfrm>
            <a:off x="576244" y="1937870"/>
            <a:ext cx="264225" cy="436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2"/>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42900" algn="l" rtl="0">
              <a:lnSpc>
                <a:spcPct val="100000"/>
              </a:lnSpc>
              <a:spcBef>
                <a:spcPts val="0"/>
              </a:spcBef>
              <a:spcAft>
                <a:spcPts val="0"/>
              </a:spcAft>
              <a:buClr>
                <a:schemeClr val="accent2"/>
              </a:buClr>
              <a:buSzPts val="1800"/>
              <a:buFont typeface="Montserrat"/>
              <a:buChar char="□"/>
              <a:defRPr sz="1800" b="0" i="0" u="none" strike="noStrike" cap="none">
                <a:solidFill>
                  <a:schemeClr val="dk1"/>
                </a:solidFill>
                <a:latin typeface="Montserrat"/>
                <a:ea typeface="Montserrat"/>
                <a:cs typeface="Montserrat"/>
                <a:sym typeface="Montserrat"/>
              </a:defRPr>
            </a:lvl2pPr>
            <a:lvl3pPr marL="1371600" marR="0" lvl="2" indent="-342900" algn="l" rtl="0">
              <a:lnSpc>
                <a:spcPct val="100000"/>
              </a:lnSpc>
              <a:spcBef>
                <a:spcPts val="0"/>
              </a:spcBef>
              <a:spcAft>
                <a:spcPts val="0"/>
              </a:spcAft>
              <a:buClr>
                <a:schemeClr val="accent2"/>
              </a:buClr>
              <a:buSzPts val="1800"/>
              <a:buFont typeface="Montserrat"/>
              <a:buChar char="■"/>
              <a:defRPr sz="1800" b="0" i="0" u="none" strike="noStrike" cap="none">
                <a:solidFill>
                  <a:schemeClr val="dk1"/>
                </a:solidFill>
                <a:latin typeface="Montserrat"/>
                <a:ea typeface="Montserrat"/>
                <a:cs typeface="Montserrat"/>
                <a:sym typeface="Montserrat"/>
              </a:defRPr>
            </a:lvl3pPr>
            <a:lvl4pPr marL="1828800" marR="0" lvl="3"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9pPr>
          </a:lstStyle>
          <a:p>
            <a:pPr marL="0" indent="0" defTabSz="466344">
              <a:spcBef>
                <a:spcPts val="306"/>
              </a:spcBef>
              <a:buClr>
                <a:srgbClr val="ED7D31"/>
              </a:buClr>
              <a:buNone/>
              <a:defRPr/>
            </a:pPr>
            <a:r>
              <a:rPr lang="en-US" sz="2550" b="1" i="0" u="none" strike="noStrike" kern="1200" cap="none">
                <a:solidFill>
                  <a:srgbClr val="48594B"/>
                </a:solidFill>
                <a:latin typeface="Open Sans" panose="020B0606030504020204" pitchFamily="34" charset="0"/>
                <a:ea typeface="Open Sans" panose="020B0606030504020204" pitchFamily="34" charset="0"/>
                <a:cs typeface="Open Sans" panose="020B0606030504020204" pitchFamily="34" charset="0"/>
                <a:sym typeface="Montserrat"/>
              </a:rPr>
              <a:t>1</a:t>
            </a:r>
            <a:endParaRPr kumimoji="0" lang="en-US" sz="5000" b="0"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4" name="Rectangle 3">
            <a:extLst>
              <a:ext uri="{FF2B5EF4-FFF2-40B4-BE49-F238E27FC236}">
                <a16:creationId xmlns:a16="http://schemas.microsoft.com/office/drawing/2014/main" xmlns="" id="{BAA44140-557B-ED49-A4A2-3A5CE08F212D}"/>
              </a:ext>
            </a:extLst>
          </p:cNvPr>
          <p:cNvSpPr/>
          <p:nvPr/>
        </p:nvSpPr>
        <p:spPr>
          <a:xfrm>
            <a:off x="583896" y="1943211"/>
            <a:ext cx="299409" cy="563231"/>
          </a:xfrm>
          <a:prstGeom prst="rect">
            <a:avLst/>
          </a:prstGeom>
          <a:noFill/>
          <a:ln>
            <a:noFill/>
          </a:ln>
        </p:spPr>
        <p:txBody>
          <a:bodyPr wrap="square" lIns="91440" tIns="45720" rIns="91440" bIns="45720">
            <a:spAutoFit/>
          </a:bodyPr>
          <a:lstStyle/>
          <a:p>
            <a:pPr algn="ctr" defTabSz="466344">
              <a:spcAft>
                <a:spcPts val="600"/>
              </a:spcAft>
              <a:defRPr/>
            </a:pPr>
            <a:r>
              <a:rPr lang="en-US" sz="3060" b="1" kern="1200" spc="26">
                <a:ln w="9525" cmpd="sng">
                  <a:solidFill>
                    <a:srgbClr val="3D3936"/>
                  </a:solidFill>
                  <a:prstDash val="solid"/>
                </a:ln>
                <a:noFill/>
                <a:latin typeface="Open Sans" panose="020B0606030504020204" pitchFamily="34" charset="0"/>
                <a:ea typeface="Open Sans" panose="020B0606030504020204" pitchFamily="34" charset="0"/>
                <a:cs typeface="Open Sans" panose="020B0606030504020204" pitchFamily="34" charset="0"/>
              </a:rPr>
              <a:t>1</a:t>
            </a:r>
            <a:endParaRPr kumimoji="0" lang="en-US" sz="6000" b="1" i="0" u="none" strike="noStrike" kern="1200" cap="none" spc="50" normalizeH="0" baseline="0" noProof="0">
              <a:ln w="9525" cmpd="sng">
                <a:solidFill>
                  <a:srgbClr val="3D3936"/>
                </a:solidFill>
                <a:prstDash val="solid"/>
              </a:ln>
              <a:no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C8CB2B57-A218-A641-9AD0-F88A36141730}"/>
              </a:ext>
            </a:extLst>
          </p:cNvPr>
          <p:cNvPicPr>
            <a:picLocks noChangeAspect="1"/>
          </p:cNvPicPr>
          <p:nvPr/>
        </p:nvPicPr>
        <p:blipFill rotWithShape="1">
          <a:blip r:embed="rId2"/>
          <a:srcRect l="17605" r="15721"/>
          <a:stretch/>
        </p:blipFill>
        <p:spPr>
          <a:xfrm>
            <a:off x="3481014" y="2156258"/>
            <a:ext cx="749961" cy="748725"/>
          </a:xfrm>
          <a:prstGeom prst="ellipse">
            <a:avLst/>
          </a:prstGeom>
        </p:spPr>
      </p:pic>
      <p:sp>
        <p:nvSpPr>
          <p:cNvPr id="6" name="Google Shape;128;p19">
            <a:extLst>
              <a:ext uri="{FF2B5EF4-FFF2-40B4-BE49-F238E27FC236}">
                <a16:creationId xmlns:a16="http://schemas.microsoft.com/office/drawing/2014/main" xmlns="" id="{2DBDF08D-93CA-8241-9D74-BDB8728540A5}"/>
              </a:ext>
            </a:extLst>
          </p:cNvPr>
          <p:cNvSpPr txBox="1">
            <a:spLocks/>
          </p:cNvSpPr>
          <p:nvPr/>
        </p:nvSpPr>
        <p:spPr>
          <a:xfrm>
            <a:off x="3371424" y="1950900"/>
            <a:ext cx="264225" cy="436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2"/>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42900" algn="l" rtl="0">
              <a:lnSpc>
                <a:spcPct val="100000"/>
              </a:lnSpc>
              <a:spcBef>
                <a:spcPts val="0"/>
              </a:spcBef>
              <a:spcAft>
                <a:spcPts val="0"/>
              </a:spcAft>
              <a:buClr>
                <a:schemeClr val="accent2"/>
              </a:buClr>
              <a:buSzPts val="1800"/>
              <a:buFont typeface="Montserrat"/>
              <a:buChar char="□"/>
              <a:defRPr sz="1800" b="0" i="0" u="none" strike="noStrike" cap="none">
                <a:solidFill>
                  <a:schemeClr val="dk1"/>
                </a:solidFill>
                <a:latin typeface="Montserrat"/>
                <a:ea typeface="Montserrat"/>
                <a:cs typeface="Montserrat"/>
                <a:sym typeface="Montserrat"/>
              </a:defRPr>
            </a:lvl2pPr>
            <a:lvl3pPr marL="1371600" marR="0" lvl="2" indent="-342900" algn="l" rtl="0">
              <a:lnSpc>
                <a:spcPct val="100000"/>
              </a:lnSpc>
              <a:spcBef>
                <a:spcPts val="0"/>
              </a:spcBef>
              <a:spcAft>
                <a:spcPts val="0"/>
              </a:spcAft>
              <a:buClr>
                <a:schemeClr val="accent2"/>
              </a:buClr>
              <a:buSzPts val="1800"/>
              <a:buFont typeface="Montserrat"/>
              <a:buChar char="■"/>
              <a:defRPr sz="1800" b="0" i="0" u="none" strike="noStrike" cap="none">
                <a:solidFill>
                  <a:schemeClr val="dk1"/>
                </a:solidFill>
                <a:latin typeface="Montserrat"/>
                <a:ea typeface="Montserrat"/>
                <a:cs typeface="Montserrat"/>
                <a:sym typeface="Montserrat"/>
              </a:defRPr>
            </a:lvl3pPr>
            <a:lvl4pPr marL="1828800" marR="0" lvl="3"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100000"/>
              </a:lnSpc>
              <a:spcBef>
                <a:spcPts val="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9pPr>
          </a:lstStyle>
          <a:p>
            <a:pPr marL="0" indent="0" defTabSz="466344">
              <a:spcBef>
                <a:spcPts val="306"/>
              </a:spcBef>
              <a:buClr>
                <a:srgbClr val="ED7D31"/>
              </a:buClr>
              <a:buNone/>
              <a:defRPr/>
            </a:pPr>
            <a:r>
              <a:rPr lang="en-US" sz="2550" b="1" i="0" u="none" strike="noStrike" kern="1200" cap="none">
                <a:solidFill>
                  <a:srgbClr val="48594B"/>
                </a:solidFill>
                <a:latin typeface="Open Sans" panose="020B0606030504020204" pitchFamily="34" charset="0"/>
                <a:ea typeface="Open Sans" panose="020B0606030504020204" pitchFamily="34" charset="0"/>
                <a:cs typeface="Open Sans" panose="020B0606030504020204" pitchFamily="34" charset="0"/>
                <a:sym typeface="Montserrat"/>
              </a:rPr>
              <a:t>2</a:t>
            </a:r>
            <a:endParaRPr kumimoji="0" lang="en-US" sz="5000" b="0"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7" name="Rectangle 6">
            <a:extLst>
              <a:ext uri="{FF2B5EF4-FFF2-40B4-BE49-F238E27FC236}">
                <a16:creationId xmlns:a16="http://schemas.microsoft.com/office/drawing/2014/main" xmlns="" id="{6D8DC0FA-292A-6644-A073-7B5E76A7E867}"/>
              </a:ext>
            </a:extLst>
          </p:cNvPr>
          <p:cNvSpPr/>
          <p:nvPr/>
        </p:nvSpPr>
        <p:spPr>
          <a:xfrm>
            <a:off x="3375795" y="1965421"/>
            <a:ext cx="299409" cy="563231"/>
          </a:xfrm>
          <a:prstGeom prst="rect">
            <a:avLst/>
          </a:prstGeom>
          <a:noFill/>
          <a:ln>
            <a:noFill/>
          </a:ln>
        </p:spPr>
        <p:txBody>
          <a:bodyPr wrap="square" lIns="91440" tIns="45720" rIns="91440" bIns="45720">
            <a:spAutoFit/>
          </a:bodyPr>
          <a:lstStyle/>
          <a:p>
            <a:pPr algn="ctr" defTabSz="466344">
              <a:spcAft>
                <a:spcPts val="600"/>
              </a:spcAft>
              <a:defRPr/>
            </a:pPr>
            <a:r>
              <a:rPr lang="en-US" sz="3060" b="1" kern="1200" spc="26">
                <a:ln w="9525" cmpd="sng">
                  <a:solidFill>
                    <a:srgbClr val="3D3936"/>
                  </a:solidFill>
                  <a:prstDash val="solid"/>
                </a:ln>
                <a:noFill/>
                <a:latin typeface="Open Sans" panose="020B0606030504020204" pitchFamily="34" charset="0"/>
                <a:ea typeface="Open Sans" panose="020B0606030504020204" pitchFamily="34" charset="0"/>
                <a:cs typeface="Open Sans" panose="020B0606030504020204" pitchFamily="34" charset="0"/>
              </a:rPr>
              <a:t>2</a:t>
            </a:r>
            <a:endParaRPr kumimoji="0" lang="en-US" sz="6000" b="1" i="0" u="none" strike="noStrike" kern="1200" cap="none" spc="50" normalizeH="0" baseline="0" noProof="0">
              <a:ln w="9525" cmpd="sng">
                <a:solidFill>
                  <a:srgbClr val="3D3936"/>
                </a:solidFill>
                <a:prstDash val="solid"/>
              </a:ln>
              <a:noFill/>
              <a:effectLst/>
              <a:uLnTx/>
              <a:uFillTx/>
              <a:latin typeface="Calibri" panose="020F0502020204030204"/>
              <a:ea typeface="+mn-ea"/>
              <a:cs typeface="+mn-cs"/>
            </a:endParaRPr>
          </a:p>
        </p:txBody>
      </p:sp>
      <p:sp>
        <p:nvSpPr>
          <p:cNvPr id="11" name="Google Shape;68;p12">
            <a:extLst>
              <a:ext uri="{FF2B5EF4-FFF2-40B4-BE49-F238E27FC236}">
                <a16:creationId xmlns:a16="http://schemas.microsoft.com/office/drawing/2014/main" xmlns="" id="{6BB9765E-D05A-5643-8C15-3CEF40EA5E56}"/>
              </a:ext>
            </a:extLst>
          </p:cNvPr>
          <p:cNvSpPr txBox="1"/>
          <p:nvPr/>
        </p:nvSpPr>
        <p:spPr>
          <a:xfrm>
            <a:off x="1349530" y="2685494"/>
            <a:ext cx="2122566" cy="1503378"/>
          </a:xfrm>
          <a:prstGeom prst="rect">
            <a:avLst/>
          </a:prstGeom>
          <a:noFill/>
          <a:ln>
            <a:noFill/>
          </a:ln>
        </p:spPr>
        <p:txBody>
          <a:bodyPr spcFirstLastPara="1" wrap="square" lIns="91425" tIns="91425" rIns="91425" bIns="91425" anchor="t" anchorCtr="0">
            <a:noAutofit/>
          </a:bodyPr>
          <a:lstStyle/>
          <a:p>
            <a:pPr defTabSz="466344">
              <a:spcBef>
                <a:spcPts val="306"/>
              </a:spcBef>
              <a:defRPr/>
            </a:pPr>
            <a:r>
              <a:rPr lang="en-GB" sz="714"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         </a:t>
            </a:r>
            <a:r>
              <a:rPr lang="en-GB" sz="100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ELECTRICITY</a:t>
            </a:r>
            <a:endParaRPr lang="en-GB" sz="10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45733" indent="-145733" defTabSz="466344">
              <a:spcBef>
                <a:spcPts val="510"/>
              </a:spcBef>
              <a:spcAft>
                <a:spcPts val="510"/>
              </a:spcAft>
              <a:buFont typeface="Wingdings" panose="05000000000000000000" pitchFamily="2" charset="2"/>
              <a:buChar char="q"/>
              <a:defRPr/>
            </a:pPr>
            <a:r>
              <a:rPr lang="en-GB" sz="10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Electricity is monitored daily by the maintenance department in order to ensure the sensible daily </a:t>
            </a:r>
            <a:r>
              <a:rPr lang="en-GB" sz="1000"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consumption.</a:t>
            </a:r>
          </a:p>
          <a:p>
            <a:pPr marL="145733" indent="-145733" defTabSz="466344">
              <a:spcBef>
                <a:spcPts val="510"/>
              </a:spcBef>
              <a:spcAft>
                <a:spcPts val="510"/>
              </a:spcAft>
              <a:buFont typeface="Wingdings" panose="05000000000000000000" pitchFamily="2" charset="2"/>
              <a:buChar char="q"/>
              <a:defRPr/>
            </a:pPr>
            <a:r>
              <a:rPr lang="en-GB" sz="1000"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Electricity </a:t>
            </a:r>
            <a:r>
              <a:rPr lang="en-GB" sz="10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is obtained </a:t>
            </a:r>
            <a:r>
              <a:rPr lang="en-GB" sz="10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from </a:t>
            </a:r>
            <a:r>
              <a:rPr lang="en-GB" sz="10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ELPEDISON</a:t>
            </a:r>
          </a:p>
          <a:p>
            <a:pPr marL="145733" indent="-145733" defTabSz="466344">
              <a:spcBef>
                <a:spcPts val="510"/>
              </a:spcBef>
              <a:spcAft>
                <a:spcPts val="510"/>
              </a:spcAft>
              <a:buFont typeface="Wingdings" panose="05000000000000000000" pitchFamily="2" charset="2"/>
              <a:buChar char="q"/>
              <a:defRPr/>
            </a:pPr>
            <a:r>
              <a:rPr lang="en-GB" sz="1000"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Electricity </a:t>
            </a:r>
            <a:r>
              <a:rPr lang="en-GB" sz="10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is used primarily for A/C, refrigerators, pumps, lights and other equipment.</a:t>
            </a:r>
          </a:p>
          <a:p>
            <a:pPr marL="285750" marR="0" lvl="0" indent="-285750" algn="l" defTabSz="914400" rtl="0" eaLnBrk="1" fontAlgn="auto" latinLnBrk="0" hangingPunct="1">
              <a:lnSpc>
                <a:spcPct val="100000"/>
              </a:lnSpc>
              <a:spcBef>
                <a:spcPts val="1000"/>
              </a:spcBef>
              <a:spcAft>
                <a:spcPts val="1000"/>
              </a:spcAft>
              <a:buClrTx/>
              <a:buSzTx/>
              <a:buFont typeface="Courier New" panose="02070309020205020404" pitchFamily="49" charset="0"/>
              <a:buChar char="o"/>
              <a:tabLst/>
              <a:defRPr/>
            </a:pPr>
            <a:endParaRPr kumimoji="0" sz="1200" b="0"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endParaRPr>
          </a:p>
        </p:txBody>
      </p:sp>
      <p:pic>
        <p:nvPicPr>
          <p:cNvPr id="18" name="Picture 17" descr="Logo, company name&#10;&#10;Description automatically generated">
            <a:extLst>
              <a:ext uri="{FF2B5EF4-FFF2-40B4-BE49-F238E27FC236}">
                <a16:creationId xmlns:a16="http://schemas.microsoft.com/office/drawing/2014/main" xmlns="" id="{0C5576DD-1504-064D-A91C-4F51A523DC12}"/>
              </a:ext>
            </a:extLst>
          </p:cNvPr>
          <p:cNvPicPr>
            <a:picLocks noChangeAspect="1"/>
          </p:cNvPicPr>
          <p:nvPr/>
        </p:nvPicPr>
        <p:blipFill rotWithShape="1">
          <a:blip r:embed="rId3"/>
          <a:srcRect l="6826" t="60242" r="5549" b="6361"/>
          <a:stretch/>
        </p:blipFill>
        <p:spPr>
          <a:xfrm>
            <a:off x="2875690" y="5328241"/>
            <a:ext cx="834056" cy="238703"/>
          </a:xfrm>
          <a:prstGeom prst="rect">
            <a:avLst/>
          </a:prstGeom>
        </p:spPr>
      </p:pic>
      <p:sp>
        <p:nvSpPr>
          <p:cNvPr id="19" name="Google Shape;71;p12">
            <a:extLst>
              <a:ext uri="{FF2B5EF4-FFF2-40B4-BE49-F238E27FC236}">
                <a16:creationId xmlns:a16="http://schemas.microsoft.com/office/drawing/2014/main" xmlns="" id="{43AD5184-25FD-4040-811E-111F06426F1B}"/>
              </a:ext>
            </a:extLst>
          </p:cNvPr>
          <p:cNvSpPr txBox="1">
            <a:spLocks/>
          </p:cNvSpPr>
          <p:nvPr/>
        </p:nvSpPr>
        <p:spPr>
          <a:xfrm>
            <a:off x="5853286" y="4489105"/>
            <a:ext cx="350976" cy="198154"/>
          </a:xfrm>
          <a:prstGeom prst="rect">
            <a:avLst/>
          </a:prstGeom>
        </p:spPr>
        <p:txBody>
          <a:bodyPr spcFirstLastPara="1" wrap="square" lIns="91425" tIns="91425" rIns="91425" bIns="91425" anchor="t" anchorCtr="0">
            <a:noAutofit/>
          </a:bodyPr>
          <a:lstStyle/>
          <a:p>
            <a:pPr algn="r" defTabSz="466344">
              <a:spcAft>
                <a:spcPts val="600"/>
              </a:spcAft>
              <a:defRPr/>
            </a:pPr>
            <a:fld id="{00000000-1234-1234-1234-123412341234}" type="slidenum">
              <a:rPr lang="en" sz="102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466344">
                <a:spcAft>
                  <a:spcPts val="600"/>
                </a:spcAft>
                <a:defRPr/>
              </a:pPr>
              <a:t>16</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68;p12">
            <a:extLst>
              <a:ext uri="{FF2B5EF4-FFF2-40B4-BE49-F238E27FC236}">
                <a16:creationId xmlns:a16="http://schemas.microsoft.com/office/drawing/2014/main" xmlns="" id="{9643E5BE-B895-423C-B45E-F280A86B7A48}"/>
              </a:ext>
            </a:extLst>
          </p:cNvPr>
          <p:cNvSpPr txBox="1"/>
          <p:nvPr/>
        </p:nvSpPr>
        <p:spPr>
          <a:xfrm>
            <a:off x="4018672" y="2829920"/>
            <a:ext cx="2122566" cy="1503378"/>
          </a:xfrm>
          <a:prstGeom prst="rect">
            <a:avLst/>
          </a:prstGeom>
          <a:noFill/>
          <a:ln>
            <a:noFill/>
          </a:ln>
        </p:spPr>
        <p:txBody>
          <a:bodyPr spcFirstLastPara="1" wrap="square" lIns="91425" tIns="91425" rIns="91425" bIns="91425" anchor="t" anchorCtr="0">
            <a:noAutofit/>
          </a:bodyPr>
          <a:lstStyle/>
          <a:p>
            <a:r>
              <a:rPr lang="en-GB" sz="10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DIESEL</a:t>
            </a:r>
          </a:p>
          <a:p>
            <a:endParaRPr lang="en-GB" sz="10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Wingdings" panose="05000000000000000000" pitchFamily="2" charset="2"/>
              <a:buChar char="q"/>
            </a:pPr>
            <a:r>
              <a:rPr lang="en-GB" sz="10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Diesel </a:t>
            </a:r>
            <a:r>
              <a:rPr lang="en-GB" sz="1000" dirty="0">
                <a:solidFill>
                  <a:srgbClr val="3D3936"/>
                </a:solidFill>
                <a:latin typeface="Open Sans" panose="020B0606030504020204" pitchFamily="34" charset="0"/>
                <a:ea typeface="Open Sans" panose="020B0606030504020204" pitchFamily="34" charset="0"/>
                <a:cs typeface="Open Sans" panose="020B0606030504020204" pitchFamily="34" charset="0"/>
              </a:rPr>
              <a:t>is used only for the generator, which is used only as a standby in emergency situations.</a:t>
            </a:r>
          </a:p>
          <a:p>
            <a:pPr marL="171450" indent="-171450">
              <a:buFont typeface="Wingdings" panose="05000000000000000000" pitchFamily="2" charset="2"/>
              <a:buChar char="q"/>
            </a:pPr>
            <a:r>
              <a:rPr lang="en-GB" sz="10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Diesel </a:t>
            </a:r>
            <a:r>
              <a:rPr lang="en-GB" sz="1000" dirty="0">
                <a:solidFill>
                  <a:srgbClr val="3D3936"/>
                </a:solidFill>
                <a:latin typeface="Open Sans" panose="020B0606030504020204" pitchFamily="34" charset="0"/>
                <a:ea typeface="Open Sans" panose="020B0606030504020204" pitchFamily="34" charset="0"/>
                <a:cs typeface="Open Sans" panose="020B0606030504020204" pitchFamily="34" charset="0"/>
              </a:rPr>
              <a:t>is obtained from Silk Oil .</a:t>
            </a:r>
          </a:p>
          <a:p>
            <a:pPr marL="285750" marR="0" lvl="0" indent="-285750" algn="l" defTabSz="914400" rtl="0" eaLnBrk="1" fontAlgn="auto" latinLnBrk="0" hangingPunct="1">
              <a:lnSpc>
                <a:spcPct val="100000"/>
              </a:lnSpc>
              <a:spcBef>
                <a:spcPts val="1000"/>
              </a:spcBef>
              <a:spcAft>
                <a:spcPts val="1000"/>
              </a:spcAft>
              <a:buClrTx/>
              <a:buSzTx/>
              <a:buFont typeface="Courier New" panose="02070309020205020404" pitchFamily="49" charset="0"/>
              <a:buChar char="o"/>
              <a:tabLst/>
              <a:defRPr/>
            </a:pPr>
            <a:endParaRPr kumimoji="0" sz="1200" b="0"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Montserrat"/>
            </a:endParaRPr>
          </a:p>
        </p:txBody>
      </p:sp>
    </p:spTree>
    <p:extLst>
      <p:ext uri="{BB962C8B-B14F-4D97-AF65-F5344CB8AC3E}">
        <p14:creationId xmlns:p14="http://schemas.microsoft.com/office/powerpoint/2010/main" val="431882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3" name="Google Shape;449;p27">
            <a:extLst>
              <a:ext uri="{FF2B5EF4-FFF2-40B4-BE49-F238E27FC236}">
                <a16:creationId xmlns:a16="http://schemas.microsoft.com/office/drawing/2014/main" xmlns="" id="{8BAEB5F3-658A-2B47-BAEF-A79B03483FDD}"/>
              </a:ext>
            </a:extLst>
          </p:cNvPr>
          <p:cNvSpPr txBox="1">
            <a:spLocks/>
          </p:cNvSpPr>
          <p:nvPr/>
        </p:nvSpPr>
        <p:spPr>
          <a:xfrm>
            <a:off x="628087" y="959187"/>
            <a:ext cx="3903343" cy="245166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1pPr>
            <a:lvl2pPr marL="914400" marR="0" lvl="1"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2pPr>
            <a:lvl3pPr marL="1371600" marR="0" lvl="2"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3pPr>
            <a:lvl4pPr marL="1828800" marR="0" lvl="3"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4pPr>
            <a:lvl5pPr marL="2286000" marR="0" lvl="4"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5pPr>
            <a:lvl6pPr marL="2743200" marR="0" lvl="5"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6pPr>
            <a:lvl7pPr marL="3200400" marR="0" lvl="6"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7pPr>
            <a:lvl8pPr marL="3657600" marR="0" lvl="7"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8pPr>
            <a:lvl9pPr marL="4114800" marR="0" lvl="8" indent="-330200" algn="l" rtl="0">
              <a:lnSpc>
                <a:spcPct val="115000"/>
              </a:lnSpc>
              <a:spcBef>
                <a:spcPts val="800"/>
              </a:spcBef>
              <a:spcAft>
                <a:spcPts val="800"/>
              </a:spcAft>
              <a:buClr>
                <a:schemeClr val="dk1"/>
              </a:buClr>
              <a:buSzPts val="1600"/>
              <a:buFont typeface="Barlow"/>
              <a:buChar char="■"/>
              <a:defRPr sz="1600" b="0" i="0" u="none" strike="noStrike" cap="none">
                <a:solidFill>
                  <a:schemeClr val="dk1"/>
                </a:solidFill>
                <a:latin typeface="Barlow"/>
                <a:ea typeface="Barlow"/>
                <a:cs typeface="Barlow"/>
                <a:sym typeface="Barlow"/>
              </a:defRPr>
            </a:lvl9pPr>
          </a:lstStyle>
          <a:p>
            <a:pPr marL="285750" indent="-285750">
              <a:lnSpc>
                <a:spcPct val="100000"/>
              </a:lnSpc>
              <a:buFont typeface="Wingdings" panose="05000000000000000000" pitchFamily="2" charset="2"/>
              <a:buChar char="q"/>
            </a:pPr>
            <a:r>
              <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rPr>
              <a:t>LED installed in most rooms and hotel public areas.</a:t>
            </a: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r>
              <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rPr>
              <a:t>Fluorescent LED Lamps installed in all back of house areas .</a:t>
            </a:r>
          </a:p>
          <a:p>
            <a:pPr marL="285750" indent="-285750">
              <a:lnSpc>
                <a:spcPct val="100000"/>
              </a:lnSpc>
              <a:buFont typeface="Wingdings" panose="05000000000000000000" pitchFamily="2" charset="2"/>
              <a:buChar char="q"/>
            </a:pP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r>
              <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rPr>
              <a:t>Automated systems have been installed in 100% of guest rooms to ensure the switching off of air conditioning and heating while the room is unoccupied.</a:t>
            </a:r>
          </a:p>
          <a:p>
            <a:pPr marL="285750" indent="-285750">
              <a:lnSpc>
                <a:spcPct val="100000"/>
              </a:lnSpc>
              <a:buFont typeface="Wingdings" panose="05000000000000000000" pitchFamily="2" charset="2"/>
              <a:buChar char="q"/>
            </a:pP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n-US"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449;p27">
            <a:extLst>
              <a:ext uri="{FF2B5EF4-FFF2-40B4-BE49-F238E27FC236}">
                <a16:creationId xmlns:a16="http://schemas.microsoft.com/office/drawing/2014/main" xmlns="" id="{8D80A171-0417-4843-8A0D-BD9AECC674BE}"/>
              </a:ext>
            </a:extLst>
          </p:cNvPr>
          <p:cNvSpPr txBox="1">
            <a:spLocks/>
          </p:cNvSpPr>
          <p:nvPr/>
        </p:nvSpPr>
        <p:spPr>
          <a:xfrm>
            <a:off x="5708898" y="970066"/>
            <a:ext cx="3903343" cy="211523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1pPr>
            <a:lvl2pPr marL="914400" marR="0" lvl="1"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2pPr>
            <a:lvl3pPr marL="1371600" marR="0" lvl="2"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3pPr>
            <a:lvl4pPr marL="1828800" marR="0" lvl="3"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4pPr>
            <a:lvl5pPr marL="2286000" marR="0" lvl="4"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5pPr>
            <a:lvl6pPr marL="2743200" marR="0" lvl="5"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6pPr>
            <a:lvl7pPr marL="3200400" marR="0" lvl="6"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7pPr>
            <a:lvl8pPr marL="3657600" marR="0" lvl="7"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8pPr>
            <a:lvl9pPr marL="4114800" marR="0" lvl="8" indent="-330200" algn="l" rtl="0">
              <a:lnSpc>
                <a:spcPct val="115000"/>
              </a:lnSpc>
              <a:spcBef>
                <a:spcPts val="800"/>
              </a:spcBef>
              <a:spcAft>
                <a:spcPts val="800"/>
              </a:spcAft>
              <a:buClr>
                <a:schemeClr val="dk1"/>
              </a:buClr>
              <a:buSzPts val="1600"/>
              <a:buFont typeface="Barlow"/>
              <a:buChar char="■"/>
              <a:defRPr sz="1600" b="0" i="0" u="none" strike="noStrike" cap="none">
                <a:solidFill>
                  <a:schemeClr val="dk1"/>
                </a:solidFill>
                <a:latin typeface="Barlow"/>
                <a:ea typeface="Barlow"/>
                <a:cs typeface="Barlow"/>
                <a:sym typeface="Barlow"/>
              </a:defRPr>
            </a:lvl9pPr>
          </a:lstStyle>
          <a:p>
            <a:pPr marL="285750" indent="-285750">
              <a:lnSpc>
                <a:spcPct val="100000"/>
              </a:lnSpc>
              <a:buFont typeface="Wingdings" panose="05000000000000000000" pitchFamily="2" charset="2"/>
              <a:buChar char="q"/>
            </a:pPr>
            <a:r>
              <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rPr>
              <a:t>All  new equipment is purchased according to our environmental policy where energy efficiency is taken into consideration.</a:t>
            </a: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r>
              <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rPr>
              <a:t>Information to our guests in TV channel rooms and info kiosk on energy saving measures.</a:t>
            </a: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endParaRPr lang="el-GR"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00000"/>
              </a:lnSpc>
              <a:buFont typeface="Wingdings" panose="05000000000000000000" pitchFamily="2" charset="2"/>
              <a:buChar char="q"/>
            </a:pPr>
            <a:r>
              <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rPr>
              <a:t>Use of natural light for the lighting of the lobby and breakfast restaurant if possible.</a:t>
            </a:r>
          </a:p>
          <a:p>
            <a:pPr marL="285750" indent="-285750">
              <a:lnSpc>
                <a:spcPct val="100000"/>
              </a:lnSpc>
              <a:buFont typeface="Wingdings" panose="05000000000000000000" pitchFamily="2" charset="2"/>
              <a:buChar char="q"/>
            </a:pPr>
            <a:endParaRPr lang="en-US"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449;p27">
            <a:extLst>
              <a:ext uri="{FF2B5EF4-FFF2-40B4-BE49-F238E27FC236}">
                <a16:creationId xmlns:a16="http://schemas.microsoft.com/office/drawing/2014/main" xmlns="" id="{FBF57D1B-7B76-9D4A-B1FD-4286BC6C4AB0}"/>
              </a:ext>
            </a:extLst>
          </p:cNvPr>
          <p:cNvSpPr txBox="1">
            <a:spLocks/>
          </p:cNvSpPr>
          <p:nvPr/>
        </p:nvSpPr>
        <p:spPr>
          <a:xfrm>
            <a:off x="5430150" y="3499999"/>
            <a:ext cx="4551630" cy="118671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1pPr>
            <a:lvl2pPr marL="914400" marR="0" lvl="1"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2pPr>
            <a:lvl3pPr marL="1371600" marR="0" lvl="2"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3pPr>
            <a:lvl4pPr marL="1828800" marR="0" lvl="3"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4pPr>
            <a:lvl5pPr marL="2286000" marR="0" lvl="4"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5pPr>
            <a:lvl6pPr marL="2743200" marR="0" lvl="5"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6pPr>
            <a:lvl7pPr marL="3200400" marR="0" lvl="6"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7pPr>
            <a:lvl8pPr marL="3657600" marR="0" lvl="7" indent="-330200" algn="l" rtl="0">
              <a:lnSpc>
                <a:spcPct val="115000"/>
              </a:lnSpc>
              <a:spcBef>
                <a:spcPts val="80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8pPr>
            <a:lvl9pPr marL="4114800" marR="0" lvl="8" indent="-330200" algn="l" rtl="0">
              <a:lnSpc>
                <a:spcPct val="115000"/>
              </a:lnSpc>
              <a:spcBef>
                <a:spcPts val="800"/>
              </a:spcBef>
              <a:spcAft>
                <a:spcPts val="800"/>
              </a:spcAft>
              <a:buClr>
                <a:schemeClr val="dk1"/>
              </a:buClr>
              <a:buSzPts val="1600"/>
              <a:buFont typeface="Barlow"/>
              <a:buChar char="■"/>
              <a:defRPr sz="1600" b="0" i="0" u="none" strike="noStrike" cap="none">
                <a:solidFill>
                  <a:schemeClr val="dk1"/>
                </a:solidFill>
                <a:latin typeface="Barlow"/>
                <a:ea typeface="Barlow"/>
                <a:cs typeface="Barlow"/>
                <a:sym typeface="Barlow"/>
              </a:defRPr>
            </a:lvl9pPr>
          </a:lstStyle>
          <a:p>
            <a:pPr marL="285750" indent="-285750">
              <a:lnSpc>
                <a:spcPct val="100000"/>
              </a:lnSpc>
              <a:buFont typeface="Wingdings" panose="05000000000000000000" pitchFamily="2" charset="2"/>
              <a:buChar char="q"/>
            </a:pPr>
            <a:endParaRPr lang="en-US"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Google Shape;67;p12">
            <a:extLst>
              <a:ext uri="{FF2B5EF4-FFF2-40B4-BE49-F238E27FC236}">
                <a16:creationId xmlns:a16="http://schemas.microsoft.com/office/drawing/2014/main" xmlns="" id="{C0C7B61B-845E-1F40-A03C-80E734278860}"/>
              </a:ext>
            </a:extLst>
          </p:cNvPr>
          <p:cNvSpPr txBox="1">
            <a:spLocks/>
          </p:cNvSpPr>
          <p:nvPr/>
        </p:nvSpPr>
        <p:spPr>
          <a:xfrm>
            <a:off x="861585" y="117844"/>
            <a:ext cx="9644684" cy="671882"/>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3200" b="1" dirty="0">
                <a:solidFill>
                  <a:srgbClr val="3D3936"/>
                </a:solidFill>
                <a:latin typeface="Open Sans" panose="020B0606030504020204" pitchFamily="34" charset="0"/>
                <a:ea typeface="Open Sans" panose="020B0606030504020204" pitchFamily="34" charset="0"/>
                <a:cs typeface="Open Sans" panose="020B0606030504020204" pitchFamily="34" charset="0"/>
              </a:rPr>
              <a:t>ENERGY &amp; CO2 EMISSIONS REDUCTION </a:t>
            </a:r>
            <a:endParaRPr lang="en-US" sz="32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descr="Logo, company name&#10;&#10;Description automatically generated">
            <a:extLst>
              <a:ext uri="{FF2B5EF4-FFF2-40B4-BE49-F238E27FC236}">
                <a16:creationId xmlns:a16="http://schemas.microsoft.com/office/drawing/2014/main" xmlns="" id="{28A89C45-1F3E-444D-A382-2768DCD99C58}"/>
              </a:ext>
            </a:extLst>
          </p:cNvPr>
          <p:cNvPicPr>
            <a:picLocks noChangeAspect="1"/>
          </p:cNvPicPr>
          <p:nvPr/>
        </p:nvPicPr>
        <p:blipFill rotWithShape="1">
          <a:blip r:embed="rId2"/>
          <a:srcRect l="6826" t="60242" r="5549" b="6361"/>
          <a:stretch/>
        </p:blipFill>
        <p:spPr>
          <a:xfrm>
            <a:off x="5278377" y="6188963"/>
            <a:ext cx="1635246" cy="468000"/>
          </a:xfrm>
          <a:prstGeom prst="rect">
            <a:avLst/>
          </a:prstGeom>
        </p:spPr>
      </p:pic>
      <p:sp>
        <p:nvSpPr>
          <p:cNvPr id="23" name="Google Shape;71;p12">
            <a:extLst>
              <a:ext uri="{FF2B5EF4-FFF2-40B4-BE49-F238E27FC236}">
                <a16:creationId xmlns:a16="http://schemas.microsoft.com/office/drawing/2014/main" xmlns="" id="{C7900138-3850-624A-84FF-977A7B487B5D}"/>
              </a:ext>
            </a:extLst>
          </p:cNvPr>
          <p:cNvSpPr txBox="1">
            <a:spLocks noGrp="1"/>
          </p:cNvSpPr>
          <p:nvPr>
            <p:ph type="sldNum" idx="12"/>
          </p:nvPr>
        </p:nvSpPr>
        <p:spPr>
          <a:xfrm>
            <a:off x="11205882" y="6268463"/>
            <a:ext cx="598475" cy="29861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rPr>
              <a:t>17</a:t>
            </a:fld>
            <a:endParaRPr sz="2000" b="1" dirty="0">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oogle Shape;817;p46">
            <a:extLst>
              <a:ext uri="{FF2B5EF4-FFF2-40B4-BE49-F238E27FC236}">
                <a16:creationId xmlns:a16="http://schemas.microsoft.com/office/drawing/2014/main" xmlns="" id="{55AA0229-8120-1949-BEF1-A4663F78BB6D}"/>
              </a:ext>
            </a:extLst>
          </p:cNvPr>
          <p:cNvGrpSpPr/>
          <p:nvPr/>
        </p:nvGrpSpPr>
        <p:grpSpPr>
          <a:xfrm>
            <a:off x="10671244" y="711668"/>
            <a:ext cx="570028" cy="932305"/>
            <a:chOff x="6730350" y="2315900"/>
            <a:chExt cx="257700" cy="420100"/>
          </a:xfrm>
          <a:solidFill>
            <a:srgbClr val="3D3936"/>
          </a:solidFill>
        </p:grpSpPr>
        <p:sp>
          <p:nvSpPr>
            <p:cNvPr id="25" name="Google Shape;818;p46">
              <a:extLst>
                <a:ext uri="{FF2B5EF4-FFF2-40B4-BE49-F238E27FC236}">
                  <a16:creationId xmlns:a16="http://schemas.microsoft.com/office/drawing/2014/main" xmlns="" id="{FEEF9C37-175C-E748-9512-C079FC0C2B60}"/>
                </a:ext>
              </a:extLst>
            </p:cNvPr>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9;p46">
              <a:extLst>
                <a:ext uri="{FF2B5EF4-FFF2-40B4-BE49-F238E27FC236}">
                  <a16:creationId xmlns:a16="http://schemas.microsoft.com/office/drawing/2014/main" xmlns="" id="{69797F7D-4DC3-1744-B89E-A27D60E6A614}"/>
                </a:ext>
              </a:extLst>
            </p:cNvPr>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20;p46">
              <a:extLst>
                <a:ext uri="{FF2B5EF4-FFF2-40B4-BE49-F238E27FC236}">
                  <a16:creationId xmlns:a16="http://schemas.microsoft.com/office/drawing/2014/main" xmlns="" id="{2CAD4089-D9AA-DD49-9A4A-C7BBCF83ABC5}"/>
                </a:ext>
              </a:extLst>
            </p:cNvPr>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21;p46">
              <a:extLst>
                <a:ext uri="{FF2B5EF4-FFF2-40B4-BE49-F238E27FC236}">
                  <a16:creationId xmlns:a16="http://schemas.microsoft.com/office/drawing/2014/main" xmlns="" id="{7C83174B-7C56-134B-B828-B2D9D602278C}"/>
                </a:ext>
              </a:extLst>
            </p:cNvPr>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822;p46">
              <a:extLst>
                <a:ext uri="{FF2B5EF4-FFF2-40B4-BE49-F238E27FC236}">
                  <a16:creationId xmlns:a16="http://schemas.microsoft.com/office/drawing/2014/main" xmlns="" id="{AC66B2EB-62E8-2245-9DD9-5C7A59E8F580}"/>
                </a:ext>
              </a:extLst>
            </p:cNvPr>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Arrow: Curved Right 3">
            <a:extLst>
              <a:ext uri="{FF2B5EF4-FFF2-40B4-BE49-F238E27FC236}">
                <a16:creationId xmlns:a16="http://schemas.microsoft.com/office/drawing/2014/main" xmlns="" id="{931BA945-9588-3ED8-9E61-42C600504A35}"/>
              </a:ext>
            </a:extLst>
          </p:cNvPr>
          <p:cNvSpPr/>
          <p:nvPr/>
        </p:nvSpPr>
        <p:spPr>
          <a:xfrm>
            <a:off x="9596188" y="1999709"/>
            <a:ext cx="392712" cy="743492"/>
          </a:xfrm>
          <a:prstGeom prst="curvedRightArrow">
            <a:avLst/>
          </a:prstGeom>
          <a:solidFill>
            <a:srgbClr val="768578"/>
          </a:solidFill>
          <a:ln>
            <a:solidFill>
              <a:srgbClr val="768578"/>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xmlns="" id="{98A4E08E-9C65-3FD1-0D51-CE389CCEC210}"/>
              </a:ext>
            </a:extLst>
          </p:cNvPr>
          <p:cNvSpPr txBox="1"/>
          <p:nvPr/>
        </p:nvSpPr>
        <p:spPr>
          <a:xfrm flipH="1">
            <a:off x="9837805" y="1994304"/>
            <a:ext cx="517369" cy="707886"/>
          </a:xfrm>
          <a:prstGeom prst="rect">
            <a:avLst/>
          </a:prstGeom>
          <a:noFill/>
          <a:effectLst>
            <a:outerShdw blurRad="76200" dir="18900000" sy="23000" kx="-1200000" algn="bl" rotWithShape="0">
              <a:prstClr val="black">
                <a:alpha val="20000"/>
              </a:prstClr>
            </a:outerShdw>
          </a:effectLst>
        </p:spPr>
        <p:txBody>
          <a:bodyPr wrap="square" rtlCol="0">
            <a:spAutoFit/>
          </a:bodyPr>
          <a:lstStyle/>
          <a:p>
            <a:r>
              <a:rPr lang="en-US" sz="4000" b="1" dirty="0">
                <a:solidFill>
                  <a:srgbClr val="3D3936"/>
                </a:solidFill>
                <a:latin typeface="Open Sans" panose="020B0606030504020204" pitchFamily="34" charset="0"/>
                <a:ea typeface="Open Sans" panose="020B0606030504020204" pitchFamily="34" charset="0"/>
                <a:cs typeface="Open Sans" panose="020B0606030504020204" pitchFamily="34" charset="0"/>
              </a:rPr>
              <a:t>C</a:t>
            </a:r>
            <a:endParaRPr lang="en-GB" sz="72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Graphic 6" descr="Earth globe Africa and Europe">
            <a:extLst>
              <a:ext uri="{FF2B5EF4-FFF2-40B4-BE49-F238E27FC236}">
                <a16:creationId xmlns:a16="http://schemas.microsoft.com/office/drawing/2014/main" xmlns="" id="{029A743B-85DE-488B-93D1-8F3511DDB34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V="1">
            <a:off x="10188909" y="2063562"/>
            <a:ext cx="634719" cy="520014"/>
          </a:xfrm>
          <a:prstGeom prst="rect">
            <a:avLst/>
          </a:prstGeom>
          <a:effectLst>
            <a:innerShdw blurRad="63500" dist="50800" dir="16200000">
              <a:prstClr val="black">
                <a:alpha val="50000"/>
              </a:prstClr>
            </a:innerShdw>
          </a:effectLst>
        </p:spPr>
      </p:pic>
      <p:sp>
        <p:nvSpPr>
          <p:cNvPr id="8" name="TextBox 7">
            <a:extLst>
              <a:ext uri="{FF2B5EF4-FFF2-40B4-BE49-F238E27FC236}">
                <a16:creationId xmlns:a16="http://schemas.microsoft.com/office/drawing/2014/main" xmlns="" id="{EF012452-28AF-B441-C5B8-4592F6758E94}"/>
              </a:ext>
            </a:extLst>
          </p:cNvPr>
          <p:cNvSpPr txBox="1"/>
          <p:nvPr/>
        </p:nvSpPr>
        <p:spPr>
          <a:xfrm>
            <a:off x="10728907" y="2079067"/>
            <a:ext cx="340825" cy="584775"/>
          </a:xfrm>
          <a:prstGeom prst="rect">
            <a:avLst/>
          </a:prstGeom>
          <a:noFill/>
          <a:effectLst>
            <a:outerShdw blurRad="76200" dir="18900000" sy="23000" kx="-1200000" algn="bl" rotWithShape="0">
              <a:prstClr val="black">
                <a:alpha val="20000"/>
              </a:prstClr>
            </a:outerShdw>
          </a:effectLst>
        </p:spPr>
        <p:txBody>
          <a:bodyPr wrap="square" rtlCol="0">
            <a:spAutoFit/>
          </a:bodyPr>
          <a:lstStyle/>
          <a:p>
            <a:r>
              <a:rPr lang="en-US" sz="3200" b="1" dirty="0">
                <a:solidFill>
                  <a:srgbClr val="3D3936"/>
                </a:solidFill>
                <a:latin typeface="Open Sans" panose="020B0606030504020204" pitchFamily="34" charset="0"/>
                <a:ea typeface="Open Sans" panose="020B0606030504020204" pitchFamily="34" charset="0"/>
                <a:cs typeface="Open Sans" panose="020B0606030504020204" pitchFamily="34" charset="0"/>
              </a:rPr>
              <a:t>2</a:t>
            </a:r>
            <a:endParaRPr lang="en-GB" sz="32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Arrow: Curved Right 8">
            <a:extLst>
              <a:ext uri="{FF2B5EF4-FFF2-40B4-BE49-F238E27FC236}">
                <a16:creationId xmlns:a16="http://schemas.microsoft.com/office/drawing/2014/main" xmlns="" id="{AAA29D85-19F0-D373-21F9-9D6DA80E3654}"/>
              </a:ext>
            </a:extLst>
          </p:cNvPr>
          <p:cNvSpPr/>
          <p:nvPr/>
        </p:nvSpPr>
        <p:spPr>
          <a:xfrm rot="10800000">
            <a:off x="11041008" y="1994303"/>
            <a:ext cx="570028" cy="795684"/>
          </a:xfrm>
          <a:prstGeom prst="curvedRightArrow">
            <a:avLst/>
          </a:prstGeom>
          <a:solidFill>
            <a:srgbClr val="768578"/>
          </a:solidFill>
          <a:ln>
            <a:solidFill>
              <a:srgbClr val="768578"/>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37" name="TextBox 1">
            <a:extLst>
              <a:ext uri="{FF2B5EF4-FFF2-40B4-BE49-F238E27FC236}">
                <a16:creationId xmlns:a16="http://schemas.microsoft.com/office/drawing/2014/main" xmlns="" id="{3AC9DDA2-4E25-0599-C724-16AFCC9E5CDD}"/>
              </a:ext>
            </a:extLst>
          </p:cNvPr>
          <p:cNvGraphicFramePr/>
          <p:nvPr>
            <p:extLst>
              <p:ext uri="{D42A27DB-BD31-4B8C-83A1-F6EECF244321}">
                <p14:modId xmlns:p14="http://schemas.microsoft.com/office/powerpoint/2010/main" val="3019922649"/>
              </p:ext>
            </p:extLst>
          </p:nvPr>
        </p:nvGraphicFramePr>
        <p:xfrm>
          <a:off x="701726" y="3523179"/>
          <a:ext cx="10539546" cy="27699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88418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xmlns=""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oogle Shape;67;p12">
            <a:extLst>
              <a:ext uri="{FF2B5EF4-FFF2-40B4-BE49-F238E27FC236}">
                <a16:creationId xmlns:a16="http://schemas.microsoft.com/office/drawing/2014/main" xmlns="" id="{FEE1D4AE-ECCB-954F-A128-933093D9D7C8}"/>
              </a:ext>
            </a:extLst>
          </p:cNvPr>
          <p:cNvSpPr txBox="1">
            <a:spLocks/>
          </p:cNvSpPr>
          <p:nvPr/>
        </p:nvSpPr>
        <p:spPr>
          <a:xfrm>
            <a:off x="841248" y="256032"/>
            <a:ext cx="10506456" cy="1014984"/>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a:solidFill>
                  <a:schemeClr val="tx1"/>
                </a:solidFill>
                <a:latin typeface="+mj-lt"/>
                <a:ea typeface="+mj-ea"/>
                <a:cs typeface="+mj-cs"/>
              </a:rPr>
              <a:t>ENERGY ASSESSMENT</a:t>
            </a:r>
          </a:p>
        </p:txBody>
      </p:sp>
      <p:sp>
        <p:nvSpPr>
          <p:cNvPr id="42" name="Rectangle 41">
            <a:extLst>
              <a:ext uri="{FF2B5EF4-FFF2-40B4-BE49-F238E27FC236}">
                <a16:creationId xmlns:a16="http://schemas.microsoft.com/office/drawing/2014/main" xmlns=""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xmlns=""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9" name="Picture 28" descr="Logo, company name&#10;&#10;Description automatically generated">
            <a:extLst>
              <a:ext uri="{FF2B5EF4-FFF2-40B4-BE49-F238E27FC236}">
                <a16:creationId xmlns:a16="http://schemas.microsoft.com/office/drawing/2014/main" xmlns="" id="{E6665A78-8A6D-494E-8A29-8DBF940F420A}"/>
              </a:ext>
            </a:extLst>
          </p:cNvPr>
          <p:cNvPicPr>
            <a:picLocks noChangeAspect="1"/>
          </p:cNvPicPr>
          <p:nvPr/>
        </p:nvPicPr>
        <p:blipFill rotWithShape="1">
          <a:blip r:embed="rId2"/>
          <a:srcRect l="6826" t="60242" r="5549" b="6361"/>
          <a:stretch/>
        </p:blipFill>
        <p:spPr>
          <a:xfrm>
            <a:off x="5358942" y="5916097"/>
            <a:ext cx="1284763" cy="367693"/>
          </a:xfrm>
          <a:prstGeom prst="rect">
            <a:avLst/>
          </a:prstGeom>
        </p:spPr>
      </p:pic>
      <p:sp>
        <p:nvSpPr>
          <p:cNvPr id="30" name="Google Shape;71;p12">
            <a:extLst>
              <a:ext uri="{FF2B5EF4-FFF2-40B4-BE49-F238E27FC236}">
                <a16:creationId xmlns:a16="http://schemas.microsoft.com/office/drawing/2014/main" xmlns="" id="{27570E28-0680-DD43-90A7-62296A127831}"/>
              </a:ext>
            </a:extLst>
          </p:cNvPr>
          <p:cNvSpPr txBox="1">
            <a:spLocks/>
          </p:cNvSpPr>
          <p:nvPr/>
        </p:nvSpPr>
        <p:spPr>
          <a:xfrm>
            <a:off x="10016002" y="5978557"/>
            <a:ext cx="470204" cy="234610"/>
          </a:xfrm>
          <a:prstGeom prst="rect">
            <a:avLst/>
          </a:prstGeom>
        </p:spPr>
        <p:txBody>
          <a:bodyPr spcFirstLastPara="1" wrap="square" lIns="91425" tIns="91425" rIns="91425" bIns="91425" anchor="t" anchorCtr="0">
            <a:noAutofit/>
          </a:bodyPr>
          <a:lstStyle/>
          <a:p>
            <a:pPr algn="r" defTabSz="713232">
              <a:spcAft>
                <a:spcPts val="600"/>
              </a:spcAft>
            </a:pPr>
            <a:fld id="{00000000-1234-1234-1234-123412341234}" type="slidenum">
              <a:rPr lang="en" sz="156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713232">
                <a:spcAft>
                  <a:spcPts val="600"/>
                </a:spcAft>
              </a:pPr>
              <a:t>18</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4007294452"/>
              </p:ext>
            </p:extLst>
          </p:nvPr>
        </p:nvGraphicFramePr>
        <p:xfrm>
          <a:off x="841248" y="1784807"/>
          <a:ext cx="10476297" cy="4428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2676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 name="Picture 28" descr="Logo, company name&#10;&#10;Description automatically generated">
            <a:extLst>
              <a:ext uri="{FF2B5EF4-FFF2-40B4-BE49-F238E27FC236}">
                <a16:creationId xmlns:a16="http://schemas.microsoft.com/office/drawing/2014/main" xmlns="" id="{E6665A78-8A6D-494E-8A29-8DBF940F420A}"/>
              </a:ext>
            </a:extLst>
          </p:cNvPr>
          <p:cNvPicPr>
            <a:picLocks noChangeAspect="1"/>
          </p:cNvPicPr>
          <p:nvPr/>
        </p:nvPicPr>
        <p:blipFill rotWithShape="1">
          <a:blip r:embed="rId2"/>
          <a:srcRect l="6826" t="60242" r="5549" b="6361"/>
          <a:stretch/>
        </p:blipFill>
        <p:spPr>
          <a:xfrm>
            <a:off x="4746963" y="4833393"/>
            <a:ext cx="1216677" cy="348207"/>
          </a:xfrm>
          <a:prstGeom prst="rect">
            <a:avLst/>
          </a:prstGeom>
        </p:spPr>
      </p:pic>
      <p:sp>
        <p:nvSpPr>
          <p:cNvPr id="30" name="Google Shape;71;p12">
            <a:extLst>
              <a:ext uri="{FF2B5EF4-FFF2-40B4-BE49-F238E27FC236}">
                <a16:creationId xmlns:a16="http://schemas.microsoft.com/office/drawing/2014/main" xmlns="" id="{27570E28-0680-DD43-90A7-62296A127831}"/>
              </a:ext>
            </a:extLst>
          </p:cNvPr>
          <p:cNvSpPr txBox="1">
            <a:spLocks/>
          </p:cNvSpPr>
          <p:nvPr/>
        </p:nvSpPr>
        <p:spPr>
          <a:xfrm>
            <a:off x="9157222" y="4892543"/>
            <a:ext cx="445285" cy="222176"/>
          </a:xfrm>
          <a:prstGeom prst="rect">
            <a:avLst/>
          </a:prstGeom>
        </p:spPr>
        <p:txBody>
          <a:bodyPr spcFirstLastPara="1" wrap="square" lIns="91425" tIns="91425" rIns="91425" bIns="91425" anchor="t" anchorCtr="0">
            <a:noAutofit/>
          </a:bodyPr>
          <a:lstStyle/>
          <a:p>
            <a:pPr algn="r" defTabSz="667878">
              <a:spcAft>
                <a:spcPts val="528"/>
              </a:spcAft>
            </a:pPr>
            <a:fld id="{00000000-1234-1234-1234-123412341234}" type="slidenum">
              <a:rPr lang="en" sz="1461"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67878">
                <a:spcAft>
                  <a:spcPts val="528"/>
                </a:spcAft>
              </a:pPr>
              <a:t>19</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Google Shape;170;p23">
            <a:extLst>
              <a:ext uri="{FF2B5EF4-FFF2-40B4-BE49-F238E27FC236}">
                <a16:creationId xmlns:a16="http://schemas.microsoft.com/office/drawing/2014/main" xmlns="" id="{7ABD8966-076A-DF4A-8A45-D7EE3963E8A8}"/>
              </a:ext>
            </a:extLst>
          </p:cNvPr>
          <p:cNvGraphicFramePr/>
          <p:nvPr>
            <p:extLst>
              <p:ext uri="{D42A27DB-BD31-4B8C-83A1-F6EECF244321}">
                <p14:modId xmlns:p14="http://schemas.microsoft.com/office/powerpoint/2010/main" val="135550925"/>
              </p:ext>
            </p:extLst>
          </p:nvPr>
        </p:nvGraphicFramePr>
        <p:xfrm>
          <a:off x="842745" y="2375137"/>
          <a:ext cx="4410511" cy="1135504"/>
        </p:xfrm>
        <a:graphic>
          <a:graphicData uri="http://schemas.openxmlformats.org/drawingml/2006/table">
            <a:tbl>
              <a:tblPr>
                <a:tableStyleId>{D27102A9-8310-4765-A935-A1911B00CA55}</a:tableStyleId>
              </a:tblPr>
              <a:tblGrid>
                <a:gridCol w="1164893">
                  <a:extLst>
                    <a:ext uri="{9D8B030D-6E8A-4147-A177-3AD203B41FA5}">
                      <a16:colId xmlns:a16="http://schemas.microsoft.com/office/drawing/2014/main" xmlns="" val="20001"/>
                    </a:ext>
                  </a:extLst>
                </a:gridCol>
                <a:gridCol w="1657978">
                  <a:extLst>
                    <a:ext uri="{9D8B030D-6E8A-4147-A177-3AD203B41FA5}">
                      <a16:colId xmlns:a16="http://schemas.microsoft.com/office/drawing/2014/main" xmlns="" val="20002"/>
                    </a:ext>
                  </a:extLst>
                </a:gridCol>
                <a:gridCol w="1587640">
                  <a:extLst>
                    <a:ext uri="{9D8B030D-6E8A-4147-A177-3AD203B41FA5}">
                      <a16:colId xmlns:a16="http://schemas.microsoft.com/office/drawing/2014/main" xmlns="" val="20003"/>
                    </a:ext>
                  </a:extLst>
                </a:gridCol>
              </a:tblGrid>
              <a:tr h="0">
                <a:tc>
                  <a:txBody>
                    <a:bodyPr/>
                    <a:lstStyle/>
                    <a:p>
                      <a:pPr marL="0" lvl="0" indent="0" algn="ctr" rtl="0">
                        <a:spcBef>
                          <a:spcPts val="0"/>
                        </a:spcBef>
                        <a:spcAft>
                          <a:spcPts val="0"/>
                        </a:spcAft>
                        <a:buNone/>
                      </a:pPr>
                      <a:r>
                        <a:rPr lang="en" sz="1500" kern="1200" dirty="0">
                          <a:solidFill>
                            <a:sysClr val="windowText" lastClr="000000"/>
                          </a:solidFill>
                          <a:sym typeface="Montserrat"/>
                        </a:rPr>
                        <a:t>2021</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 sz="1500" kern="1200" dirty="0">
                          <a:solidFill>
                            <a:sysClr val="windowText" lastClr="000000"/>
                          </a:solidFill>
                          <a:sym typeface="Montserrat"/>
                        </a:rPr>
                        <a:t>2022</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 sz="1500" kern="1200" dirty="0">
                          <a:solidFill>
                            <a:sysClr val="windowText" lastClr="000000"/>
                          </a:solidFill>
                          <a:sym typeface="Montserrat"/>
                        </a:rPr>
                        <a:t>2023</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0000"/>
                  </a:ext>
                </a:extLst>
              </a:tr>
              <a:tr h="769754">
                <a:tc>
                  <a:txBody>
                    <a:bodyPr/>
                    <a:lstStyle/>
                    <a:p>
                      <a:pPr marL="0" lvl="0" indent="0" algn="ctr" rtl="0">
                        <a:spcBef>
                          <a:spcPts val="0"/>
                        </a:spcBef>
                        <a:spcAft>
                          <a:spcPts val="0"/>
                        </a:spcAft>
                        <a:buNone/>
                      </a:pPr>
                      <a:r>
                        <a:rPr lang="en-GB" sz="1500" b="1" dirty="0" smtClean="0">
                          <a:solidFill>
                            <a:sysClr val="windowText" lastClr="000000"/>
                          </a:solidFill>
                          <a:sym typeface="Montserrat"/>
                        </a:rPr>
                        <a:t>43.4</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GB" sz="1500" b="1" dirty="0" smtClean="0">
                          <a:solidFill>
                            <a:sysClr val="windowText" lastClr="000000"/>
                          </a:solidFill>
                          <a:sym typeface="Montserrat"/>
                        </a:rPr>
                        <a:t>21.1</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GB" sz="1500" b="1" dirty="0" smtClean="0">
                          <a:solidFill>
                            <a:sysClr val="windowText" lastClr="000000"/>
                          </a:solidFill>
                          <a:sym typeface="Montserrat"/>
                        </a:rPr>
                        <a:t>20.9</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0001"/>
                  </a:ext>
                </a:extLst>
              </a:tr>
            </a:tbl>
          </a:graphicData>
        </a:graphic>
      </p:graphicFrame>
      <p:sp>
        <p:nvSpPr>
          <p:cNvPr id="6" name="TextBox 5">
            <a:extLst>
              <a:ext uri="{FF2B5EF4-FFF2-40B4-BE49-F238E27FC236}">
                <a16:creationId xmlns:a16="http://schemas.microsoft.com/office/drawing/2014/main" xmlns="" id="{BDCF26D0-1273-16FC-B950-0E72D677636A}"/>
              </a:ext>
            </a:extLst>
          </p:cNvPr>
          <p:cNvSpPr txBox="1"/>
          <p:nvPr/>
        </p:nvSpPr>
        <p:spPr>
          <a:xfrm>
            <a:off x="784487" y="1633748"/>
            <a:ext cx="6094324" cy="369332"/>
          </a:xfrm>
          <a:prstGeom prst="rect">
            <a:avLst/>
          </a:prstGeom>
          <a:noFill/>
        </p:spPr>
        <p:txBody>
          <a:bodyPr wrap="square">
            <a:spAutoFit/>
          </a:bodyPr>
          <a:lstStyle/>
          <a:p>
            <a:r>
              <a:rPr lang="en-US" dirty="0" smtClean="0">
                <a:solidFill>
                  <a:schemeClr val="bg2">
                    <a:lumMod val="25000"/>
                  </a:schemeClr>
                </a:solidFill>
              </a:rPr>
              <a:t>KPI:22 kWh/</a:t>
            </a:r>
            <a:r>
              <a:rPr lang="en-US" dirty="0" err="1" smtClean="0">
                <a:solidFill>
                  <a:schemeClr val="bg2">
                    <a:lumMod val="25000"/>
                  </a:schemeClr>
                </a:solidFill>
              </a:rPr>
              <a:t>pppd</a:t>
            </a:r>
            <a:endParaRPr lang="en-GB" dirty="0">
              <a:solidFill>
                <a:schemeClr val="bg2">
                  <a:lumMod val="25000"/>
                </a:schemeClr>
              </a:solidFill>
            </a:endParaRPr>
          </a:p>
        </p:txBody>
      </p:sp>
      <p:graphicFrame>
        <p:nvGraphicFramePr>
          <p:cNvPr id="7" name="Table 6">
            <a:extLst>
              <a:ext uri="{FF2B5EF4-FFF2-40B4-BE49-F238E27FC236}">
                <a16:creationId xmlns:a16="http://schemas.microsoft.com/office/drawing/2014/main" xmlns="" id="{44C919D2-41A1-2C41-0151-961550CB3BC6}"/>
              </a:ext>
            </a:extLst>
          </p:cNvPr>
          <p:cNvGraphicFramePr>
            <a:graphicFrameLocks noGrp="1"/>
          </p:cNvGraphicFramePr>
          <p:nvPr>
            <p:extLst>
              <p:ext uri="{D42A27DB-BD31-4B8C-83A1-F6EECF244321}">
                <p14:modId xmlns:p14="http://schemas.microsoft.com/office/powerpoint/2010/main" val="4210454152"/>
              </p:ext>
            </p:extLst>
          </p:nvPr>
        </p:nvGraphicFramePr>
        <p:xfrm>
          <a:off x="5253256" y="2375137"/>
          <a:ext cx="1587640" cy="1135504"/>
        </p:xfrm>
        <a:graphic>
          <a:graphicData uri="http://schemas.openxmlformats.org/drawingml/2006/table">
            <a:tbl>
              <a:tblPr>
                <a:tableStyleId>{D27102A9-8310-4765-A935-A1911B00CA55}</a:tableStyleId>
              </a:tblPr>
              <a:tblGrid>
                <a:gridCol w="1587640">
                  <a:extLst>
                    <a:ext uri="{9D8B030D-6E8A-4147-A177-3AD203B41FA5}">
                      <a16:colId xmlns:a16="http://schemas.microsoft.com/office/drawing/2014/main" xmlns="" val="3793614940"/>
                    </a:ext>
                  </a:extLst>
                </a:gridCol>
              </a:tblGrid>
              <a:tr h="0">
                <a:tc>
                  <a:txBody>
                    <a:bodyPr/>
                    <a:lstStyle/>
                    <a:p>
                      <a:pPr marL="0" lvl="0" indent="0" algn="ctr" rtl="0">
                        <a:spcBef>
                          <a:spcPts val="0"/>
                        </a:spcBef>
                        <a:spcAft>
                          <a:spcPts val="0"/>
                        </a:spcAft>
                        <a:buNone/>
                      </a:pPr>
                      <a:r>
                        <a:rPr lang="en" sz="1500" kern="1200" dirty="0">
                          <a:solidFill>
                            <a:sysClr val="windowText" lastClr="000000"/>
                          </a:solidFill>
                          <a:sym typeface="Montserrat"/>
                        </a:rPr>
                        <a:t>2024</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4196351200"/>
                  </a:ext>
                </a:extLst>
              </a:tr>
              <a:tr h="769754">
                <a:tc>
                  <a:txBody>
                    <a:bodyPr/>
                    <a:lstStyle/>
                    <a:p>
                      <a:pPr marL="0" lvl="0" indent="0" algn="ctr" rtl="0">
                        <a:spcBef>
                          <a:spcPts val="0"/>
                        </a:spcBef>
                        <a:spcAft>
                          <a:spcPts val="0"/>
                        </a:spcAft>
                        <a:buNone/>
                      </a:pPr>
                      <a:r>
                        <a:rPr lang="en-GB" sz="1500" b="1" dirty="0" smtClean="0">
                          <a:solidFill>
                            <a:sysClr val="windowText" lastClr="000000"/>
                          </a:solidFill>
                          <a:sym typeface="Montserrat"/>
                        </a:rPr>
                        <a:t>22.56</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966999580"/>
                  </a:ext>
                </a:extLst>
              </a:tr>
            </a:tbl>
          </a:graphicData>
        </a:graphic>
      </p:graphicFrame>
      <p:sp>
        <p:nvSpPr>
          <p:cNvPr id="9" name="TextBox 8">
            <a:extLst>
              <a:ext uri="{FF2B5EF4-FFF2-40B4-BE49-F238E27FC236}">
                <a16:creationId xmlns:a16="http://schemas.microsoft.com/office/drawing/2014/main" xmlns="" id="{DA752B69-BFE5-DE3E-AA20-587988D3A8C6}"/>
              </a:ext>
            </a:extLst>
          </p:cNvPr>
          <p:cNvSpPr txBox="1"/>
          <p:nvPr/>
        </p:nvSpPr>
        <p:spPr>
          <a:xfrm>
            <a:off x="669829" y="3665153"/>
            <a:ext cx="6208982" cy="1569660"/>
          </a:xfrm>
          <a:prstGeom prst="rect">
            <a:avLst/>
          </a:prstGeom>
          <a:noFill/>
        </p:spPr>
        <p:txBody>
          <a:bodyPr wrap="square" rtlCol="0">
            <a:spAutoFit/>
          </a:bodyPr>
          <a:lstStyle/>
          <a:p>
            <a:r>
              <a:rPr lang="en-US" sz="1200" dirty="0" smtClean="0">
                <a:solidFill>
                  <a:srgbClr val="000000"/>
                </a:solidFill>
                <a:latin typeface="Franklin Gothic Medium Cond" panose="020B0606030402020204" pitchFamily="34" charset="0"/>
              </a:rPr>
              <a:t>*IMPORTANT NOTE: </a:t>
            </a:r>
            <a:endParaRPr lang="en-GB" sz="1200" dirty="0" smtClean="0">
              <a:solidFill>
                <a:srgbClr val="000000"/>
              </a:solidFill>
              <a:latin typeface="Franklin Gothic Medium Cond" panose="020B0606030402020204" pitchFamily="34" charset="0"/>
            </a:endParaRPr>
          </a:p>
          <a:p>
            <a:pPr marL="171450" indent="-171450">
              <a:buFont typeface="Arial" panose="020B0604020202020204" pitchFamily="34" charset="0"/>
              <a:buChar char="•"/>
            </a:pPr>
            <a:r>
              <a:rPr lang="en-GB" sz="1200" dirty="0" smtClean="0">
                <a:solidFill>
                  <a:srgbClr val="000000"/>
                </a:solidFill>
                <a:latin typeface="Franklin Gothic Medium Cond" panose="020B0606030402020204" pitchFamily="34" charset="0"/>
              </a:rPr>
              <a:t>Electricity consumption calculation for 2021 is calculated with pandemics measures in place and reduced occupancy, thus the increased water consumption is </a:t>
            </a:r>
            <a:r>
              <a:rPr lang="en-GB" sz="1200" dirty="0" smtClean="0">
                <a:solidFill>
                  <a:srgbClr val="000000"/>
                </a:solidFill>
                <a:latin typeface="Franklin Gothic Medium Cond" panose="020B0606030402020204" pitchFamily="34" charset="0"/>
              </a:rPr>
              <a:t>justifiable</a:t>
            </a:r>
          </a:p>
          <a:p>
            <a:pPr marL="171450" indent="-171450">
              <a:buFont typeface="Arial" panose="020B0604020202020204" pitchFamily="34" charset="0"/>
              <a:buChar char="•"/>
            </a:pPr>
            <a:r>
              <a:rPr lang="en-GB" sz="1200" dirty="0">
                <a:solidFill>
                  <a:srgbClr val="000000"/>
                </a:solidFill>
                <a:latin typeface="Franklin Gothic Medium Cond" panose="020B0606030402020204" pitchFamily="34" charset="0"/>
              </a:rPr>
              <a:t>Electricity consumption calculation for </a:t>
            </a:r>
            <a:r>
              <a:rPr lang="en-GB" sz="1200" dirty="0" smtClean="0">
                <a:solidFill>
                  <a:srgbClr val="000000"/>
                </a:solidFill>
                <a:latin typeface="Franklin Gothic Medium Cond" panose="020B0606030402020204" pitchFamily="34" charset="0"/>
              </a:rPr>
              <a:t>2022 </a:t>
            </a:r>
            <a:r>
              <a:rPr lang="en-GB" sz="1200" dirty="0">
                <a:solidFill>
                  <a:srgbClr val="000000"/>
                </a:solidFill>
                <a:latin typeface="Franklin Gothic Medium Cond" panose="020B0606030402020204" pitchFamily="34" charset="0"/>
              </a:rPr>
              <a:t>is until the end of August</a:t>
            </a:r>
            <a:r>
              <a:rPr lang="en-GB" sz="1200" dirty="0" smtClean="0">
                <a:solidFill>
                  <a:srgbClr val="000000"/>
                </a:solidFill>
                <a:latin typeface="Franklin Gothic Medium Cond" panose="020B0606030402020204" pitchFamily="34" charset="0"/>
              </a:rPr>
              <a:t>.</a:t>
            </a:r>
            <a:endParaRPr lang="en-GB" sz="1200" dirty="0" smtClean="0">
              <a:solidFill>
                <a:srgbClr val="000000"/>
              </a:solidFill>
              <a:latin typeface="Franklin Gothic Medium Cond" panose="020B0606030402020204" pitchFamily="34" charset="0"/>
            </a:endParaRPr>
          </a:p>
          <a:p>
            <a:pPr marL="171450" indent="-171450">
              <a:buFont typeface="Arial" panose="020B0604020202020204" pitchFamily="34" charset="0"/>
              <a:buChar char="•"/>
            </a:pPr>
            <a:r>
              <a:rPr lang="en-GB" sz="1200" dirty="0">
                <a:solidFill>
                  <a:srgbClr val="000000"/>
                </a:solidFill>
                <a:latin typeface="Franklin Gothic Medium Cond" panose="020B0606030402020204" pitchFamily="34" charset="0"/>
              </a:rPr>
              <a:t>Electricity consumption calculation for 2023 is until the end of August</a:t>
            </a:r>
            <a:r>
              <a:rPr lang="en-GB" sz="1200" dirty="0" smtClean="0">
                <a:solidFill>
                  <a:srgbClr val="000000"/>
                </a:solidFill>
                <a:latin typeface="Franklin Gothic Medium Cond" panose="020B0606030402020204" pitchFamily="34" charset="0"/>
              </a:rPr>
              <a:t>.</a:t>
            </a:r>
          </a:p>
          <a:p>
            <a:pPr marL="171450" indent="-171450">
              <a:buFont typeface="Arial" panose="020B0604020202020204" pitchFamily="34" charset="0"/>
              <a:buChar char="•"/>
            </a:pPr>
            <a:r>
              <a:rPr lang="en-GB" sz="1200" dirty="0">
                <a:solidFill>
                  <a:srgbClr val="000000"/>
                </a:solidFill>
                <a:latin typeface="Franklin Gothic Medium Cond" panose="020B0606030402020204" pitchFamily="34" charset="0"/>
              </a:rPr>
              <a:t>Electricity consumption calculation for </a:t>
            </a:r>
            <a:r>
              <a:rPr lang="en-GB" sz="1200" dirty="0" smtClean="0">
                <a:solidFill>
                  <a:srgbClr val="000000"/>
                </a:solidFill>
                <a:latin typeface="Franklin Gothic Medium Cond" panose="020B0606030402020204" pitchFamily="34" charset="0"/>
              </a:rPr>
              <a:t>2024 </a:t>
            </a:r>
            <a:r>
              <a:rPr lang="en-GB" sz="1200" dirty="0">
                <a:solidFill>
                  <a:srgbClr val="000000"/>
                </a:solidFill>
                <a:latin typeface="Franklin Gothic Medium Cond" panose="020B0606030402020204" pitchFamily="34" charset="0"/>
              </a:rPr>
              <a:t>is until the end of August.</a:t>
            </a:r>
          </a:p>
          <a:p>
            <a:pPr marL="171450" indent="-171450">
              <a:buFont typeface="Arial" panose="020B0604020202020204" pitchFamily="34" charset="0"/>
              <a:buChar char="•"/>
            </a:pPr>
            <a:endParaRPr lang="en-GB" sz="1200" dirty="0" smtClean="0">
              <a:solidFill>
                <a:srgbClr val="000000"/>
              </a:solidFill>
              <a:latin typeface="Franklin Gothic Medium Cond" panose="020B0606030402020204" pitchFamily="34" charset="0"/>
            </a:endParaRPr>
          </a:p>
          <a:p>
            <a:pPr marL="171450" indent="-171450">
              <a:buFont typeface="Arial" panose="020B0604020202020204" pitchFamily="34" charset="0"/>
              <a:buChar char="•"/>
            </a:pPr>
            <a:endParaRPr lang="en-GB" sz="1200" dirty="0">
              <a:solidFill>
                <a:srgbClr val="000000"/>
              </a:solidFill>
              <a:latin typeface="Franklin Gothic Medium Cond" panose="020B0606030402020204" pitchFamily="34" charset="0"/>
            </a:endParaRPr>
          </a:p>
        </p:txBody>
      </p:sp>
      <p:sp>
        <p:nvSpPr>
          <p:cNvPr id="2" name="Google Shape;67;p12">
            <a:extLst>
              <a:ext uri="{FF2B5EF4-FFF2-40B4-BE49-F238E27FC236}">
                <a16:creationId xmlns:a16="http://schemas.microsoft.com/office/drawing/2014/main" xmlns="" id="{FEE1D4AE-ECCB-954F-A128-933093D9D7C8}"/>
              </a:ext>
            </a:extLst>
          </p:cNvPr>
          <p:cNvSpPr txBox="1">
            <a:spLocks/>
          </p:cNvSpPr>
          <p:nvPr/>
        </p:nvSpPr>
        <p:spPr>
          <a:xfrm>
            <a:off x="784487" y="850539"/>
            <a:ext cx="6962792" cy="44876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67878">
              <a:spcBef>
                <a:spcPts val="0"/>
              </a:spcBef>
              <a:spcAft>
                <a:spcPts val="528"/>
              </a:spcAft>
            </a:pPr>
            <a:r>
              <a:rPr lang="en-US" sz="2629"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ELELCTRICITY </a:t>
            </a:r>
            <a:r>
              <a:rPr lang="en-US" sz="2629" b="1" dirty="0">
                <a:solidFill>
                  <a:srgbClr val="3D3936"/>
                </a:solidFill>
                <a:latin typeface="Open Sans" panose="020B0606030504020204" pitchFamily="34" charset="0"/>
                <a:ea typeface="Open Sans" panose="020B0606030504020204" pitchFamily="34" charset="0"/>
                <a:cs typeface="Open Sans" panose="020B0606030504020204" pitchFamily="34" charset="0"/>
              </a:rPr>
              <a:t>CONSUMPTION-YOY COMPARISON</a:t>
            </a:r>
            <a:endParaRPr lang="en-US" sz="36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4204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2E442304-DDBD-4F7B-8017-36BCC863F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67;p12">
            <a:extLst>
              <a:ext uri="{FF2B5EF4-FFF2-40B4-BE49-F238E27FC236}">
                <a16:creationId xmlns:a16="http://schemas.microsoft.com/office/drawing/2014/main" xmlns="" id="{F5E77183-0E62-624F-85D8-E9C544E7C40D}"/>
              </a:ext>
            </a:extLst>
          </p:cNvPr>
          <p:cNvSpPr txBox="1">
            <a:spLocks/>
          </p:cNvSpPr>
          <p:nvPr/>
        </p:nvSpPr>
        <p:spPr>
          <a:xfrm>
            <a:off x="635000" y="640823"/>
            <a:ext cx="3418659" cy="5583148"/>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5400" b="1" kern="1200" dirty="0">
              <a:solidFill>
                <a:schemeClr val="tx1"/>
              </a:solidFill>
              <a:latin typeface="+mj-lt"/>
              <a:ea typeface="+mj-ea"/>
              <a:cs typeface="+mj-cs"/>
            </a:endParaRPr>
          </a:p>
          <a:p>
            <a:pPr>
              <a:spcAft>
                <a:spcPts val="600"/>
              </a:spcAft>
            </a:pPr>
            <a:endParaRPr lang="en-US" sz="5400" b="1" kern="1200" dirty="0">
              <a:solidFill>
                <a:schemeClr val="tx1"/>
              </a:solidFill>
              <a:latin typeface="+mj-lt"/>
              <a:ea typeface="+mj-ea"/>
              <a:cs typeface="+mj-cs"/>
            </a:endParaRPr>
          </a:p>
          <a:p>
            <a:pPr>
              <a:spcAft>
                <a:spcPts val="600"/>
              </a:spcAft>
            </a:pPr>
            <a:endParaRPr lang="en-US" sz="5400" b="1" kern="1200" dirty="0">
              <a:solidFill>
                <a:schemeClr val="tx1"/>
              </a:solidFill>
              <a:latin typeface="+mj-lt"/>
              <a:ea typeface="+mj-ea"/>
              <a:cs typeface="+mj-cs"/>
            </a:endParaRPr>
          </a:p>
          <a:p>
            <a:pPr>
              <a:spcAft>
                <a:spcPts val="600"/>
              </a:spcAft>
            </a:pPr>
            <a:r>
              <a:rPr lang="en-US" sz="5400" b="1" kern="1200" dirty="0">
                <a:solidFill>
                  <a:schemeClr val="tx1"/>
                </a:solidFill>
                <a:latin typeface="+mj-lt"/>
                <a:ea typeface="+mj-ea"/>
                <a:cs typeface="+mj-cs"/>
              </a:rPr>
              <a:t>ATLANTICA HOTELS &amp; RESORTS – AT GLANCE</a:t>
            </a:r>
          </a:p>
        </p:txBody>
      </p:sp>
      <p:sp>
        <p:nvSpPr>
          <p:cNvPr id="40" name="sketch line">
            <a:extLst>
              <a:ext uri="{FF2B5EF4-FFF2-40B4-BE49-F238E27FC236}">
                <a16:creationId xmlns:a16="http://schemas.microsoft.com/office/drawing/2014/main" xmlns="" id="{5E107275-3853-46FD-A241-DE4355A426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71;p12">
            <a:extLst>
              <a:ext uri="{FF2B5EF4-FFF2-40B4-BE49-F238E27FC236}">
                <a16:creationId xmlns:a16="http://schemas.microsoft.com/office/drawing/2014/main" xmlns="" id="{4947C887-8B73-4746-B62A-6133CC38BDA7}"/>
              </a:ext>
            </a:extLst>
          </p:cNvPr>
          <p:cNvSpPr txBox="1">
            <a:spLocks/>
          </p:cNvSpPr>
          <p:nvPr/>
        </p:nvSpPr>
        <p:spPr>
          <a:xfrm>
            <a:off x="11193180" y="4798631"/>
            <a:ext cx="124958" cy="183652"/>
          </a:xfrm>
          <a:prstGeom prst="rect">
            <a:avLst/>
          </a:prstGeom>
        </p:spPr>
        <p:txBody>
          <a:bodyPr spcFirstLastPara="1" wrap="square" lIns="91425" tIns="91425" rIns="91425" bIns="91425" anchor="t" anchorCtr="0">
            <a:noAutofit/>
          </a:bodyPr>
          <a:lstStyle/>
          <a:p>
            <a:pPr algn="r" defTabSz="539496">
              <a:spcAft>
                <a:spcPts val="600"/>
              </a:spcAft>
            </a:pPr>
            <a:fld id="{00000000-1234-1234-1234-123412341234}" type="slidenum">
              <a:rPr lang="en" sz="118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539496">
                <a:spcAft>
                  <a:spcPts val="600"/>
                </a:spcAft>
              </a:pPr>
              <a:t>2</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68;p12">
            <a:extLst>
              <a:ext uri="{FF2B5EF4-FFF2-40B4-BE49-F238E27FC236}">
                <a16:creationId xmlns:a16="http://schemas.microsoft.com/office/drawing/2014/main" xmlns="" id="{720279A2-3ED2-A043-B0E2-4E7BCEDA64F6}"/>
              </a:ext>
            </a:extLst>
          </p:cNvPr>
          <p:cNvSpPr txBox="1"/>
          <p:nvPr/>
        </p:nvSpPr>
        <p:spPr>
          <a:xfrm>
            <a:off x="4648018" y="3111020"/>
            <a:ext cx="1915322" cy="1669998"/>
          </a:xfrm>
          <a:prstGeom prst="rect">
            <a:avLst/>
          </a:prstGeom>
          <a:noFill/>
          <a:ln>
            <a:noFill/>
          </a:ln>
        </p:spPr>
        <p:txBody>
          <a:bodyPr spcFirstLastPara="1" wrap="square" lIns="91425" tIns="91425" rIns="91425" bIns="91425" anchor="t" anchorCtr="0">
            <a:noAutofit/>
          </a:bodyPr>
          <a:lstStyle/>
          <a:p>
            <a:pPr defTabSz="539496">
              <a:spcBef>
                <a:spcPts val="354"/>
              </a:spcBef>
            </a:pPr>
            <a:endPar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01156" indent="-101156" defTabSz="539496">
              <a:spcBef>
                <a:spcPts val="354"/>
              </a:spcBef>
              <a:buFont typeface="Arial" panose="020B0604020202020204" pitchFamily="34" charset="0"/>
              <a:buChar char="•"/>
            </a:pPr>
            <a:r>
              <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With a wealth of experience and an enviable reputation for quality of service, </a:t>
            </a:r>
            <a:r>
              <a:rPr lang="en-GB" sz="708" kern="12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Atlantica</a:t>
            </a:r>
            <a:r>
              <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 Hotels wherever located, guarantee customer satisfaction at lowest environmental and social impact.</a:t>
            </a:r>
          </a:p>
          <a:p>
            <a:pPr marL="101156" indent="-101156" defTabSz="539496">
              <a:spcBef>
                <a:spcPts val="354"/>
              </a:spcBef>
              <a:buFont typeface="Arial" panose="020B0604020202020204" pitchFamily="34" charset="0"/>
              <a:buChar char="•"/>
            </a:pPr>
            <a:r>
              <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Our customer-focused approach is founded on attracting, retaining and deepening the relationships with our customers. Customer trust is our most valuable business asset and the foundation for our future growth.</a:t>
            </a:r>
          </a:p>
          <a:p>
            <a:pPr marL="101156" indent="-101156" defTabSz="539496">
              <a:spcBef>
                <a:spcPts val="354"/>
              </a:spcBef>
              <a:buFont typeface="Arial" panose="020B0604020202020204" pitchFamily="34" charset="0"/>
              <a:buChar char="•"/>
            </a:pPr>
            <a:endParaRPr lang="en-GB" sz="826"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1180" kern="1200" dirty="0">
              <a:solidFill>
                <a:srgbClr val="48594B"/>
              </a:solidFill>
              <a:latin typeface="Open Sans" panose="020B0606030504020204" pitchFamily="34" charset="0"/>
              <a:ea typeface="Open Sans" panose="020B0606030504020204" pitchFamily="34" charset="0"/>
              <a:cs typeface="Open Sans" panose="020B0606030504020204" pitchFamily="34" charset="0"/>
              <a:sym typeface="Montserrat"/>
            </a:endParaRPr>
          </a:p>
          <a:p>
            <a:pPr lvl="0">
              <a:spcBef>
                <a:spcPts val="600"/>
              </a:spcBef>
            </a:pPr>
            <a:endParaRPr lang="en-GB" sz="2000" dirty="0">
              <a:solidFill>
                <a:srgbClr val="768578"/>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pic>
        <p:nvPicPr>
          <p:cNvPr id="2" name="Picture 1"/>
          <p:cNvPicPr>
            <a:picLocks noChangeAspect="1"/>
          </p:cNvPicPr>
          <p:nvPr/>
        </p:nvPicPr>
        <p:blipFill>
          <a:blip r:embed="rId2"/>
          <a:stretch>
            <a:fillRect/>
          </a:stretch>
        </p:blipFill>
        <p:spPr>
          <a:xfrm>
            <a:off x="8551192" y="1977244"/>
            <a:ext cx="3004477" cy="2464128"/>
          </a:xfrm>
          <a:prstGeom prst="rect">
            <a:avLst/>
          </a:prstGeom>
        </p:spPr>
      </p:pic>
      <p:sp>
        <p:nvSpPr>
          <p:cNvPr id="22" name="Google Shape;68;p12">
            <a:extLst>
              <a:ext uri="{FF2B5EF4-FFF2-40B4-BE49-F238E27FC236}">
                <a16:creationId xmlns:a16="http://schemas.microsoft.com/office/drawing/2014/main" xmlns="" id="{7B6D70CF-27A9-7746-A504-37C04487B767}"/>
              </a:ext>
            </a:extLst>
          </p:cNvPr>
          <p:cNvSpPr txBox="1"/>
          <p:nvPr/>
        </p:nvSpPr>
        <p:spPr>
          <a:xfrm>
            <a:off x="4713126" y="1668768"/>
            <a:ext cx="3576350" cy="1793454"/>
          </a:xfrm>
          <a:prstGeom prst="rect">
            <a:avLst/>
          </a:prstGeom>
          <a:noFill/>
          <a:ln>
            <a:noFill/>
          </a:ln>
        </p:spPr>
        <p:txBody>
          <a:bodyPr spcFirstLastPara="1" wrap="square" lIns="91425" tIns="91425" rIns="91425" bIns="91425" anchor="t" anchorCtr="0">
            <a:noAutofit/>
          </a:bodyPr>
          <a:lstStyle/>
          <a:p>
            <a:pPr defTabSz="539496">
              <a:spcBef>
                <a:spcPts val="354"/>
              </a:spcBef>
            </a:pPr>
            <a:endParaRPr lang="en-GB" sz="8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Established in 1980, </a:t>
            </a:r>
            <a:r>
              <a:rPr lang="en-GB" sz="700" kern="12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Atlantica</a:t>
            </a: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 Hotels &amp; Resorts has now grown into a hotel chain that currently operates over 45 hotels in Cyprus, Greece and Egypt.</a:t>
            </a:r>
          </a:p>
          <a:p>
            <a:pPr defTabSz="539496">
              <a:spcBef>
                <a:spcPts val="354"/>
              </a:spcBef>
            </a:pPr>
            <a:endParaRPr lang="el-GR"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Through the years, terms like:</a:t>
            </a:r>
          </a:p>
          <a:p>
            <a:pPr marL="101156" indent="-101156" defTabSz="539496">
              <a:spcBef>
                <a:spcPts val="354"/>
              </a:spcBef>
              <a:buFont typeface="Wingdings" panose="05000000000000000000" pitchFamily="2" charset="2"/>
              <a:buChar char="q"/>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Customer focus </a:t>
            </a:r>
          </a:p>
          <a:p>
            <a:pPr marL="101156" indent="-101156" defTabSz="539496">
              <a:spcBef>
                <a:spcPts val="354"/>
              </a:spcBef>
              <a:buFont typeface="Wingdings" panose="05000000000000000000" pitchFamily="2" charset="2"/>
              <a:buChar char="q"/>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Personalised Service</a:t>
            </a:r>
          </a:p>
          <a:p>
            <a:pPr marL="101156" indent="-101156" defTabSz="539496">
              <a:spcBef>
                <a:spcPts val="354"/>
              </a:spcBef>
              <a:buFont typeface="Wingdings" panose="05000000000000000000" pitchFamily="2" charset="2"/>
              <a:buChar char="q"/>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Attention to detail</a:t>
            </a:r>
          </a:p>
          <a:p>
            <a:pPr marL="101156" indent="-101156" defTabSz="539496">
              <a:spcBef>
                <a:spcPts val="354"/>
              </a:spcBef>
              <a:buFont typeface="Wingdings" panose="05000000000000000000" pitchFamily="2" charset="2"/>
              <a:buChar char="q"/>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Value for money </a:t>
            </a:r>
          </a:p>
          <a:p>
            <a:pPr marL="101156" indent="-101156" defTabSz="539496">
              <a:spcBef>
                <a:spcPts val="354"/>
              </a:spcBef>
              <a:buFont typeface="Wingdings" panose="05000000000000000000" pitchFamily="2" charset="2"/>
              <a:buChar char="q"/>
            </a:pP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Sustainability</a:t>
            </a:r>
            <a:endParaRPr lang="el-GR"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r>
              <a:rPr lang="en-GB" sz="700" dirty="0" err="1" smtClean="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Atlantica</a:t>
            </a:r>
            <a:r>
              <a:rPr lang="en-GB" sz="7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 Aegean Park </a:t>
            </a:r>
            <a:r>
              <a:rPr lang="en-GB" sz="700"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have </a:t>
            </a: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become synonymous with </a:t>
            </a:r>
            <a:r>
              <a:rPr lang="en-GB" sz="700" kern="12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Atlantica</a:t>
            </a:r>
            <a:r>
              <a:rPr lang="en-GB"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 Hotels &amp; Resorts!</a:t>
            </a:r>
          </a:p>
          <a:p>
            <a:pPr defTabSz="539496">
              <a:spcBef>
                <a:spcPts val="354"/>
              </a:spcBef>
            </a:pPr>
            <a:endParaRPr lang="en-GB" sz="8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US" sz="9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US" sz="7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lvl="0">
              <a:spcBef>
                <a:spcPts val="600"/>
              </a:spcBef>
            </a:pPr>
            <a:endPar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6" name="Google Shape;74;p13">
            <a:extLst>
              <a:ext uri="{FF2B5EF4-FFF2-40B4-BE49-F238E27FC236}">
                <a16:creationId xmlns:a16="http://schemas.microsoft.com/office/drawing/2014/main" xmlns="" id="{510849A4-863F-364B-B062-237F96904ECE}"/>
              </a:ext>
            </a:extLst>
          </p:cNvPr>
          <p:cNvSpPr/>
          <p:nvPr/>
        </p:nvSpPr>
        <p:spPr>
          <a:xfrm>
            <a:off x="10560409" y="4160897"/>
            <a:ext cx="988121" cy="988120"/>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chemeClr val="bg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3" name="Picture 22" descr="Logo, company name&#10;&#10;Description automatically generated">
            <a:extLst>
              <a:ext uri="{FF2B5EF4-FFF2-40B4-BE49-F238E27FC236}">
                <a16:creationId xmlns:a16="http://schemas.microsoft.com/office/drawing/2014/main" xmlns="" id="{42FEC4B3-ECA3-AF42-9E20-34FB3DAD5437}"/>
              </a:ext>
            </a:extLst>
          </p:cNvPr>
          <p:cNvPicPr>
            <a:picLocks noChangeAspect="1"/>
          </p:cNvPicPr>
          <p:nvPr/>
        </p:nvPicPr>
        <p:blipFill rotWithShape="1">
          <a:blip r:embed="rId3"/>
          <a:srcRect l="6826" t="60242" r="5549" b="6361"/>
          <a:stretch/>
        </p:blipFill>
        <p:spPr>
          <a:xfrm>
            <a:off x="7439476" y="4751381"/>
            <a:ext cx="971895" cy="278152"/>
          </a:xfrm>
          <a:prstGeom prst="rect">
            <a:avLst/>
          </a:prstGeom>
        </p:spPr>
      </p:pic>
      <p:sp>
        <p:nvSpPr>
          <p:cNvPr id="11" name="Google Shape;68;p12">
            <a:extLst>
              <a:ext uri="{FF2B5EF4-FFF2-40B4-BE49-F238E27FC236}">
                <a16:creationId xmlns:a16="http://schemas.microsoft.com/office/drawing/2014/main" xmlns="" id="{720279A2-3ED2-A043-B0E2-4E7BCEDA64F6}"/>
              </a:ext>
            </a:extLst>
          </p:cNvPr>
          <p:cNvSpPr txBox="1"/>
          <p:nvPr/>
        </p:nvSpPr>
        <p:spPr>
          <a:xfrm>
            <a:off x="6884187" y="3101134"/>
            <a:ext cx="1782124" cy="1669998"/>
          </a:xfrm>
          <a:prstGeom prst="rect">
            <a:avLst/>
          </a:prstGeom>
          <a:noFill/>
          <a:ln>
            <a:noFill/>
          </a:ln>
        </p:spPr>
        <p:txBody>
          <a:bodyPr spcFirstLastPara="1" wrap="square" lIns="91425" tIns="91425" rIns="91425" bIns="91425" anchor="t" anchorCtr="0">
            <a:noAutofit/>
          </a:bodyPr>
          <a:lstStyle/>
          <a:p>
            <a:pPr defTabSz="539496">
              <a:spcBef>
                <a:spcPts val="354"/>
              </a:spcBef>
            </a:pPr>
            <a:endParaRPr lang="en-GB" sz="708" kern="120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708" kern="120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01156" indent="-101156" defTabSz="539496">
              <a:spcBef>
                <a:spcPts val="354"/>
              </a:spcBef>
              <a:buFont typeface="Arial" panose="020B0604020202020204" pitchFamily="34" charset="0"/>
              <a:buChar char="•"/>
            </a:pPr>
            <a:endParaRPr lang="en-GB" sz="708" kern="120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708" kern="120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1180" kern="1200">
              <a:solidFill>
                <a:srgbClr val="48594B"/>
              </a:solidFill>
              <a:latin typeface="Open Sans" panose="020B0606030504020204" pitchFamily="34" charset="0"/>
              <a:ea typeface="Open Sans" panose="020B0606030504020204" pitchFamily="34" charset="0"/>
              <a:cs typeface="Open Sans" panose="020B0606030504020204" pitchFamily="34" charset="0"/>
              <a:sym typeface="Montserrat"/>
            </a:endParaRPr>
          </a:p>
          <a:p>
            <a:pPr lvl="0">
              <a:spcBef>
                <a:spcPts val="600"/>
              </a:spcBef>
            </a:pPr>
            <a:endParaRPr lang="en-GB" sz="2000" dirty="0">
              <a:solidFill>
                <a:srgbClr val="768578"/>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12" name="Google Shape;68;p12">
            <a:extLst>
              <a:ext uri="{FF2B5EF4-FFF2-40B4-BE49-F238E27FC236}">
                <a16:creationId xmlns:a16="http://schemas.microsoft.com/office/drawing/2014/main" xmlns="" id="{720279A2-3ED2-A043-B0E2-4E7BCEDA64F6}"/>
              </a:ext>
            </a:extLst>
          </p:cNvPr>
          <p:cNvSpPr txBox="1"/>
          <p:nvPr/>
        </p:nvSpPr>
        <p:spPr>
          <a:xfrm>
            <a:off x="6474087" y="2969350"/>
            <a:ext cx="1937283" cy="1669998"/>
          </a:xfrm>
          <a:prstGeom prst="rect">
            <a:avLst/>
          </a:prstGeom>
          <a:noFill/>
          <a:ln>
            <a:noFill/>
          </a:ln>
        </p:spPr>
        <p:txBody>
          <a:bodyPr spcFirstLastPara="1" wrap="square" lIns="91425" tIns="91425" rIns="91425" bIns="91425" anchor="t" anchorCtr="0">
            <a:noAutofit/>
          </a:bodyPr>
          <a:lstStyle/>
          <a:p>
            <a:pPr defTabSz="539496">
              <a:spcBef>
                <a:spcPts val="354"/>
              </a:spcBef>
            </a:pPr>
            <a:endPar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539496">
              <a:spcBef>
                <a:spcPts val="354"/>
              </a:spcBef>
            </a:pPr>
            <a:endPar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01156" indent="-101156" defTabSz="539496">
              <a:spcBef>
                <a:spcPts val="354"/>
              </a:spcBef>
              <a:buFont typeface="Arial" panose="020B0604020202020204" pitchFamily="34" charset="0"/>
              <a:buChar char="•"/>
            </a:pPr>
            <a:endParaRPr lang="en-GB" sz="826"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01156" indent="-101156" defTabSz="539496">
              <a:spcBef>
                <a:spcPts val="354"/>
              </a:spcBef>
              <a:buFont typeface="Arial" panose="020B0604020202020204" pitchFamily="34" charset="0"/>
              <a:buChar char="•"/>
            </a:pPr>
            <a:r>
              <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Value is maximised further with working closely with our partners, communities and key account clients. </a:t>
            </a:r>
          </a:p>
          <a:p>
            <a:pPr marL="101156" indent="-101156" defTabSz="539496">
              <a:spcBef>
                <a:spcPts val="354"/>
              </a:spcBef>
              <a:buFont typeface="Arial" panose="020B0604020202020204" pitchFamily="34" charset="0"/>
              <a:buChar char="•"/>
            </a:pPr>
            <a:endParaRPr lang="en-GB" sz="826"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101156" indent="-101156" defTabSz="539496">
              <a:spcBef>
                <a:spcPts val="354"/>
              </a:spcBef>
              <a:buFont typeface="Arial" panose="020B0604020202020204" pitchFamily="34" charset="0"/>
              <a:buChar char="•"/>
            </a:pPr>
            <a:r>
              <a:rPr lang="en-GB" sz="70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rPr>
              <a:t>Due to the challenging economic, social and environmental periods, our main goal is to balance well the needs of these three main challenges and yet achieve highest customer satisfaction with minimum on the society and environment.</a:t>
            </a:r>
          </a:p>
          <a:p>
            <a:pPr lvl="0">
              <a:spcBef>
                <a:spcPts val="600"/>
              </a:spcBef>
            </a:pPr>
            <a:endParaRPr lang="en-GB" sz="2000" dirty="0">
              <a:solidFill>
                <a:srgbClr val="768578"/>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Tree>
    <p:extLst>
      <p:ext uri="{BB962C8B-B14F-4D97-AF65-F5344CB8AC3E}">
        <p14:creationId xmlns:p14="http://schemas.microsoft.com/office/powerpoint/2010/main" val="927616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7DA1F35B-C8F7-4A5A-9339-7DA4D785B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xmlns="" id="{B2D4AD41-40DA-4A81-92F5-B6E3BA1ED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Google Shape;67;p12">
            <a:extLst>
              <a:ext uri="{FF2B5EF4-FFF2-40B4-BE49-F238E27FC236}">
                <a16:creationId xmlns:a16="http://schemas.microsoft.com/office/drawing/2014/main" xmlns="" id="{56233A62-EFB3-F04C-949F-39AF8E1664AC}"/>
              </a:ext>
            </a:extLst>
          </p:cNvPr>
          <p:cNvSpPr txBox="1">
            <a:spLocks/>
          </p:cNvSpPr>
          <p:nvPr/>
        </p:nvSpPr>
        <p:spPr>
          <a:xfrm>
            <a:off x="-2276789" y="347593"/>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700" b="1" kern="1200" dirty="0">
                <a:solidFill>
                  <a:schemeClr val="tx1"/>
                </a:solidFill>
                <a:latin typeface="+mj-lt"/>
                <a:ea typeface="+mj-ea"/>
                <a:cs typeface="+mj-cs"/>
              </a:rPr>
              <a:t>WASTE MANAGEMENT</a:t>
            </a:r>
          </a:p>
          <a:p>
            <a:pPr algn="ctr">
              <a:spcAft>
                <a:spcPts val="600"/>
              </a:spcAft>
            </a:pPr>
            <a:r>
              <a:rPr lang="en-US" sz="3700" b="1" kern="1200" dirty="0">
                <a:solidFill>
                  <a:schemeClr val="tx1"/>
                </a:solidFill>
                <a:latin typeface="+mj-lt"/>
                <a:ea typeface="+mj-ea"/>
                <a:cs typeface="+mj-cs"/>
              </a:rPr>
              <a:t>(wastewater disposal)</a:t>
            </a:r>
          </a:p>
        </p:txBody>
      </p:sp>
      <p:sp>
        <p:nvSpPr>
          <p:cNvPr id="5" name="Google Shape;68;p12">
            <a:extLst>
              <a:ext uri="{FF2B5EF4-FFF2-40B4-BE49-F238E27FC236}">
                <a16:creationId xmlns:a16="http://schemas.microsoft.com/office/drawing/2014/main" xmlns="" id="{880001F7-68D0-A34C-BBC7-4B0927EACFCA}"/>
              </a:ext>
            </a:extLst>
          </p:cNvPr>
          <p:cNvSpPr txBox="1"/>
          <p:nvPr/>
        </p:nvSpPr>
        <p:spPr>
          <a:xfrm>
            <a:off x="838200" y="1914626"/>
            <a:ext cx="8508256" cy="3223779"/>
          </a:xfrm>
          <a:prstGeom prst="rect">
            <a:avLst/>
          </a:prstGeom>
          <a:noFill/>
          <a:ln>
            <a:noFill/>
          </a:ln>
        </p:spPr>
        <p:txBody>
          <a:bodyPr spcFirstLastPara="1" wrap="square" lIns="91425" tIns="91425" rIns="91425" bIns="91425" anchor="t" anchorCtr="0">
            <a:noAutofit/>
          </a:bodyPr>
          <a:lstStyle/>
          <a:p>
            <a:pPr marL="305181" indent="-305181" defTabSz="813816">
              <a:spcBef>
                <a:spcPts val="890"/>
              </a:spcBef>
              <a:spcAft>
                <a:spcPts val="890"/>
              </a:spcAft>
              <a:buFont typeface="Wingdings" panose="05000000000000000000" pitchFamily="2" charset="2"/>
              <a:buChar char="q"/>
            </a:pP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hotel </a:t>
            </a:r>
            <a:r>
              <a:rPr lang="en-GB" sz="1246" dirty="0">
                <a:solidFill>
                  <a:srgbClr val="3D3936"/>
                </a:solidFill>
                <a:latin typeface="Open Sans" panose="020B0606030504020204" pitchFamily="34" charset="0"/>
                <a:ea typeface="Open Sans" panose="020B0606030504020204" pitchFamily="34" charset="0"/>
                <a:cs typeface="Open Sans" panose="020B0606030504020204" pitchFamily="34" charset="0"/>
              </a:rPr>
              <a:t>is connected to the public sewage system. </a:t>
            </a:r>
          </a:p>
          <a:p>
            <a:pPr marL="254318" indent="-254318" defTabSz="813816">
              <a:spcBef>
                <a:spcPts val="890"/>
              </a:spcBef>
              <a:spcAft>
                <a:spcPts val="890"/>
              </a:spcAft>
              <a:buFont typeface="Wingdings" panose="05000000000000000000" pitchFamily="2" charset="2"/>
              <a:buChar char="q"/>
            </a:pP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a:t>
            </a:r>
            <a:r>
              <a:rPr lang="en-GB" sz="1246" dirty="0">
                <a:solidFill>
                  <a:srgbClr val="3D3936"/>
                </a:solidFill>
                <a:latin typeface="Open Sans" panose="020B0606030504020204" pitchFamily="34" charset="0"/>
                <a:ea typeface="Open Sans" panose="020B0606030504020204" pitchFamily="34" charset="0"/>
                <a:cs typeface="Open Sans" panose="020B0606030504020204" pitchFamily="34" charset="0"/>
              </a:rPr>
              <a:t>wastewater is randomly checked by the government authorities in order to be within the legal requirements </a:t>
            </a: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for BOD , COD and other measurements.</a:t>
            </a:r>
          </a:p>
          <a:p>
            <a:pPr marL="254318" indent="-254318" defTabSz="813816">
              <a:spcBef>
                <a:spcPts val="890"/>
              </a:spcBef>
              <a:spcAft>
                <a:spcPts val="890"/>
              </a:spcAft>
              <a:buFont typeface="Wingdings" panose="05000000000000000000" pitchFamily="2" charset="2"/>
              <a:buChar char="q"/>
            </a:pPr>
            <a:r>
              <a:rPr lang="en-GB" sz="1246"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Procedures are put in place to keep the BOD, COD and microbiological parameters  of the wastewater within the legal requirements limits</a:t>
            </a:r>
          </a:p>
          <a:p>
            <a:pPr marL="254318" indent="-254318" defTabSz="813816">
              <a:spcBef>
                <a:spcPts val="890"/>
              </a:spcBef>
              <a:spcAft>
                <a:spcPts val="890"/>
              </a:spcAft>
              <a:buFont typeface="Wingdings" panose="05000000000000000000" pitchFamily="2" charset="2"/>
              <a:buChar char="q"/>
            </a:pPr>
            <a:r>
              <a:rPr lang="en-GB" sz="1246" dirty="0">
                <a:solidFill>
                  <a:srgbClr val="3D3936"/>
                </a:solidFill>
                <a:latin typeface="Open Sans" panose="020B0606030504020204" pitchFamily="34" charset="0"/>
                <a:ea typeface="Open Sans" panose="020B0606030504020204" pitchFamily="34" charset="0"/>
                <a:cs typeface="Open Sans" panose="020B0606030504020204" pitchFamily="34" charset="0"/>
              </a:rPr>
              <a:t>Collecti</a:t>
            </a:r>
            <a:r>
              <a:rPr lang="en-GB" sz="1246"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on of old cooking </a:t>
            </a:r>
            <a:r>
              <a:rPr lang="en-GB" sz="1246" dirty="0">
                <a:solidFill>
                  <a:srgbClr val="3D3936"/>
                </a:solidFill>
                <a:latin typeface="Open Sans" panose="020B0606030504020204" pitchFamily="34" charset="0"/>
                <a:ea typeface="Open Sans" panose="020B0606030504020204" pitchFamily="34" charset="0"/>
                <a:cs typeface="Open Sans" panose="020B0606030504020204" pitchFamily="34" charset="0"/>
              </a:rPr>
              <a:t>oil and disposal through the approved supplier </a:t>
            </a:r>
            <a:r>
              <a:rPr lang="en-GB" sz="1246"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who uses it for biodiesel production.</a:t>
            </a:r>
          </a:p>
          <a:p>
            <a:pPr marL="254318" indent="-254318" defTabSz="813816">
              <a:spcBef>
                <a:spcPts val="890"/>
              </a:spcBef>
              <a:spcAft>
                <a:spcPts val="890"/>
              </a:spcAft>
              <a:buFont typeface="Wingdings" panose="05000000000000000000" pitchFamily="2" charset="2"/>
              <a:buChar char="q"/>
            </a:pPr>
            <a:r>
              <a:rPr lang="en-GB" sz="1246" kern="120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Vinegar is used rather than chemicals for cutlery polishing.</a:t>
            </a:r>
          </a:p>
          <a:p>
            <a:pPr defTabSz="813816">
              <a:spcBef>
                <a:spcPts val="890"/>
              </a:spcBef>
              <a:spcAft>
                <a:spcPts val="890"/>
              </a:spcAft>
            </a:pPr>
            <a:endParaRPr lang="en-GB" sz="80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813816">
              <a:spcBef>
                <a:spcPts val="534"/>
              </a:spcBef>
            </a:pPr>
            <a:endParaRPr lang="en-GB" sz="80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813816">
              <a:spcBef>
                <a:spcPts val="890"/>
              </a:spcBef>
              <a:spcAft>
                <a:spcPts val="890"/>
              </a:spcAft>
            </a:pPr>
            <a:endParaRPr lang="en-GB" sz="1068"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0" lvl="0" indent="0" algn="l" rtl="0">
              <a:spcBef>
                <a:spcPts val="600"/>
              </a:spcBef>
              <a:spcAft>
                <a:spcPts val="0"/>
              </a:spcAft>
              <a:buNone/>
            </a:pPr>
            <a:endParaRPr sz="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sp>
        <p:nvSpPr>
          <p:cNvPr id="6" name="Google Shape;74;p13">
            <a:extLst>
              <a:ext uri="{FF2B5EF4-FFF2-40B4-BE49-F238E27FC236}">
                <a16:creationId xmlns:a16="http://schemas.microsoft.com/office/drawing/2014/main" xmlns="" id="{D028F542-BD06-854D-90CD-06CBD290F27E}"/>
              </a:ext>
            </a:extLst>
          </p:cNvPr>
          <p:cNvSpPr/>
          <p:nvPr/>
        </p:nvSpPr>
        <p:spPr>
          <a:xfrm>
            <a:off x="9865039" y="4599202"/>
            <a:ext cx="1488761" cy="1488759"/>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5162860" y="5488859"/>
            <a:ext cx="1464313" cy="419080"/>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470761" y="5560049"/>
            <a:ext cx="535916" cy="267397"/>
          </a:xfrm>
          <a:prstGeom prst="rect">
            <a:avLst/>
          </a:prstGeom>
        </p:spPr>
        <p:txBody>
          <a:bodyPr spcFirstLastPara="1" wrap="square" lIns="91425" tIns="91425" rIns="91425" bIns="91425" anchor="t" anchorCtr="0">
            <a:noAutofit/>
          </a:bodyPr>
          <a:lstStyle/>
          <a:p>
            <a:pPr algn="r" defTabSz="813816">
              <a:spcAft>
                <a:spcPts val="600"/>
              </a:spcAft>
            </a:pPr>
            <a:fld id="{00000000-1234-1234-1234-123412341234}" type="slidenum">
              <a:rPr lang="en" sz="178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813816">
                <a:spcAft>
                  <a:spcPts val="600"/>
                </a:spcAft>
              </a:pPr>
              <a:t>20</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7296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73C994B4-9721-4148-9EEC-6793CECDE8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xmlns="" id="{F9D95E49-763A-4886-B038-82F7347405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xmlns="" id="{E43DC68B-54DD-4053-BE4D-6152596843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36F31C88-3DEF-4EA8-AE3A-49441413FC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713232"/>
            <a:ext cx="422899"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0" name="Google Shape;67;p12">
            <a:extLst>
              <a:ext uri="{FF2B5EF4-FFF2-40B4-BE49-F238E27FC236}">
                <a16:creationId xmlns:a16="http://schemas.microsoft.com/office/drawing/2014/main" xmlns="" id="{381AA65C-BEAE-E046-81D3-4445973E3E27}"/>
              </a:ext>
            </a:extLst>
          </p:cNvPr>
          <p:cNvSpPr txBox="1">
            <a:spLocks/>
          </p:cNvSpPr>
          <p:nvPr/>
        </p:nvSpPr>
        <p:spPr>
          <a:xfrm>
            <a:off x="453060" y="703484"/>
            <a:ext cx="7360752" cy="3095445"/>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0"/>
              </a:spcBef>
              <a:spcAft>
                <a:spcPts val="600"/>
              </a:spcAft>
              <a:buClrTx/>
              <a:buSzTx/>
              <a:tabLst/>
              <a:defRPr/>
            </a:pPr>
            <a:r>
              <a:rPr kumimoji="0" lang="en-US" sz="1800" b="1" i="0" u="none" strike="noStrike" cap="none" spc="0" normalizeH="0" baseline="0" noProof="0" dirty="0">
                <a:ln>
                  <a:noFill/>
                </a:ln>
                <a:effectLst/>
                <a:uLnTx/>
                <a:uFillTx/>
                <a:latin typeface="+mn-lt"/>
                <a:ea typeface="+mn-ea"/>
                <a:cs typeface="+mn-cs"/>
              </a:rPr>
              <a:t>WASTE REDUCTION &amp; RECYCLING</a:t>
            </a:r>
          </a:p>
        </p:txBody>
      </p:sp>
      <p:cxnSp>
        <p:nvCxnSpPr>
          <p:cNvPr id="50" name="Straight Connector 49">
            <a:extLst>
              <a:ext uri="{FF2B5EF4-FFF2-40B4-BE49-F238E27FC236}">
                <a16:creationId xmlns:a16="http://schemas.microsoft.com/office/drawing/2014/main" xmlns="" id="{F085D7B9-E066-4923-8CB7-294BF306296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5EACA08E-D537-41C6-96A5-5900E05D321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Google Shape;466;p28">
            <a:extLst>
              <a:ext uri="{FF2B5EF4-FFF2-40B4-BE49-F238E27FC236}">
                <a16:creationId xmlns:a16="http://schemas.microsoft.com/office/drawing/2014/main" xmlns="" id="{B24DC523-5B16-894B-BA34-4671BAB692AE}"/>
              </a:ext>
            </a:extLst>
          </p:cNvPr>
          <p:cNvSpPr txBox="1"/>
          <p:nvPr/>
        </p:nvSpPr>
        <p:spPr>
          <a:xfrm>
            <a:off x="487257" y="2780596"/>
            <a:ext cx="1413970" cy="1585049"/>
          </a:xfrm>
          <a:prstGeom prst="rect">
            <a:avLst/>
          </a:prstGeom>
          <a:noFill/>
          <a:ln>
            <a:noFill/>
          </a:ln>
        </p:spPr>
        <p:txBody>
          <a:bodyPr spcFirstLastPara="1" wrap="square" lIns="0" tIns="0" rIns="0" bIns="0" anchor="t" anchorCtr="0">
            <a:spAutoFit/>
          </a:bodyPr>
          <a:lstStyle/>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Reduction and reuse of paper consumption in the offices.</a:t>
            </a: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One sided printed paper is used as scrap paper and Furthermore recycled.</a:t>
            </a: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E-mail is used extensively for messaging.</a:t>
            </a:r>
            <a:endParaRPr kumimoji="0" lang="en-GB" sz="1200" b="0"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4" name="Google Shape;465;p28">
            <a:extLst>
              <a:ext uri="{FF2B5EF4-FFF2-40B4-BE49-F238E27FC236}">
                <a16:creationId xmlns:a16="http://schemas.microsoft.com/office/drawing/2014/main" xmlns="" id="{73CF63C8-4017-FF49-911D-56D59E71C0E2}"/>
              </a:ext>
            </a:extLst>
          </p:cNvPr>
          <p:cNvSpPr txBox="1"/>
          <p:nvPr/>
        </p:nvSpPr>
        <p:spPr>
          <a:xfrm>
            <a:off x="2293697" y="2568258"/>
            <a:ext cx="1406150" cy="273023"/>
          </a:xfrm>
          <a:prstGeom prst="rect">
            <a:avLst/>
          </a:prstGeom>
          <a:noFill/>
          <a:ln>
            <a:noFill/>
          </a:ln>
        </p:spPr>
        <p:txBody>
          <a:bodyPr spcFirstLastPara="1" wrap="square" lIns="0" tIns="0" rIns="0" bIns="0" anchor="t" anchorCtr="0">
            <a:spAutoFit/>
          </a:bodyPr>
          <a:lstStyle/>
          <a:p>
            <a:pPr defTabSz="594360">
              <a:lnSpc>
                <a:spcPct val="140012"/>
              </a:lnSpc>
              <a:spcAft>
                <a:spcPts val="600"/>
              </a:spcAft>
              <a:defRPr/>
            </a:pPr>
            <a:r>
              <a:rPr lang="en-GB" sz="91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Recycling</a:t>
            </a:r>
            <a:endParaRPr kumimoji="0" lang="en-GB" sz="14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5" name="Google Shape;466;p28">
            <a:extLst>
              <a:ext uri="{FF2B5EF4-FFF2-40B4-BE49-F238E27FC236}">
                <a16:creationId xmlns:a16="http://schemas.microsoft.com/office/drawing/2014/main" xmlns="" id="{EAF3E553-33E0-DA41-A367-958D400C4452}"/>
              </a:ext>
            </a:extLst>
          </p:cNvPr>
          <p:cNvSpPr txBox="1"/>
          <p:nvPr/>
        </p:nvSpPr>
        <p:spPr>
          <a:xfrm>
            <a:off x="2297190" y="2780596"/>
            <a:ext cx="1490410" cy="4048609"/>
          </a:xfrm>
          <a:prstGeom prst="rect">
            <a:avLst/>
          </a:prstGeom>
          <a:noFill/>
          <a:ln>
            <a:noFill/>
          </a:ln>
        </p:spPr>
        <p:txBody>
          <a:bodyPr spcFirstLastPara="1" wrap="square" lIns="0" tIns="0" rIns="0" bIns="0" anchor="t" anchorCtr="0">
            <a:spAutoFit/>
          </a:bodyPr>
          <a:lstStyle/>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Other non-domestic waste is separated for recycling which is:</a:t>
            </a:r>
          </a:p>
          <a:p>
            <a:pPr defTabSz="594360">
              <a:spcAft>
                <a:spcPts val="600"/>
              </a:spcAft>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indent="-185738" defTabSz="594360">
              <a:lnSpc>
                <a:spcPct val="140000"/>
              </a:lnSpc>
              <a:spcAft>
                <a:spcPts val="600"/>
              </a:spcAft>
              <a:buFont typeface="Arial" panose="020B0604020202020204" pitchFamily="34" charset="0"/>
              <a:buChar char="•"/>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PLASTIC</a:t>
            </a:r>
          </a:p>
          <a:p>
            <a:pPr indent="-185738" defTabSz="594360">
              <a:lnSpc>
                <a:spcPct val="140000"/>
              </a:lnSpc>
              <a:spcAft>
                <a:spcPts val="600"/>
              </a:spcAft>
              <a:buFont typeface="Arial" panose="020B0604020202020204" pitchFamily="34" charset="0"/>
              <a:buChar char="•"/>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PMD</a:t>
            </a:r>
          </a:p>
          <a:p>
            <a:pPr indent="-185738" defTabSz="594360">
              <a:lnSpc>
                <a:spcPct val="140000"/>
              </a:lnSpc>
              <a:spcAft>
                <a:spcPts val="600"/>
              </a:spcAft>
              <a:buFont typeface="Arial" panose="020B0604020202020204" pitchFamily="34" charset="0"/>
              <a:buChar char="•"/>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PAPER</a:t>
            </a:r>
          </a:p>
          <a:p>
            <a:pPr indent="-185738" defTabSz="594360">
              <a:lnSpc>
                <a:spcPct val="140000"/>
              </a:lnSpc>
              <a:spcAft>
                <a:spcPts val="600"/>
              </a:spcAft>
              <a:buFont typeface="Arial" panose="020B0604020202020204" pitchFamily="34" charset="0"/>
              <a:buChar char="•"/>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BATTERIES</a:t>
            </a:r>
          </a:p>
          <a:p>
            <a:pPr indent="-185738" defTabSz="594360">
              <a:lnSpc>
                <a:spcPct val="140000"/>
              </a:lnSpc>
              <a:spcAft>
                <a:spcPts val="600"/>
              </a:spcAft>
              <a:buFont typeface="Arial" panose="020B0604020202020204" pitchFamily="34" charset="0"/>
              <a:buChar char="•"/>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BULBS</a:t>
            </a:r>
          </a:p>
          <a:p>
            <a:pPr indent="-185738" defTabSz="594360">
              <a:lnSpc>
                <a:spcPct val="140000"/>
              </a:lnSpc>
              <a:spcAft>
                <a:spcPts val="600"/>
              </a:spcAft>
              <a:buFont typeface="Arial" panose="020B0604020202020204" pitchFamily="34" charset="0"/>
              <a:buChar char="•"/>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WEEE</a:t>
            </a:r>
          </a:p>
          <a:p>
            <a:pPr indent="-185738" defTabSz="594360">
              <a:spcAft>
                <a:spcPts val="600"/>
              </a:spcAft>
              <a:buFont typeface="Arial" panose="020B0604020202020204" pitchFamily="34" charset="0"/>
              <a:buChar char="•"/>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The Hotel provides large recycling bins, color-coded and placed them each department for waste separation and recycling.</a:t>
            </a:r>
          </a:p>
          <a:p>
            <a:pPr indent="-185738" defTabSz="594360">
              <a:lnSpc>
                <a:spcPct val="140000"/>
              </a:lnSpc>
              <a:spcAft>
                <a:spcPts val="600"/>
              </a:spcAft>
              <a:buFont typeface="Arial" panose="020B0604020202020204" pitchFamily="34" charset="0"/>
              <a:buChar char="•"/>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indent="-185738" defTabSz="594360">
              <a:lnSpc>
                <a:spcPct val="140000"/>
              </a:lnSpc>
              <a:spcAft>
                <a:spcPts val="600"/>
              </a:spcAft>
              <a:buFont typeface="Arial" panose="020B0604020202020204" pitchFamily="34" charset="0"/>
              <a:buChar char="•"/>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defTabSz="594360">
              <a:lnSpc>
                <a:spcPct val="140000"/>
              </a:lnSpc>
              <a:spcAft>
                <a:spcPts val="600"/>
              </a:spcAft>
              <a:defRPr/>
            </a:pPr>
            <a:endParaRPr lang="en-GB" sz="78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0" marR="0" lvl="0" indent="0" algn="l" defTabSz="914400" rtl="0" eaLnBrk="1" fontAlgn="auto" latinLnBrk="0" hangingPunct="1">
              <a:lnSpc>
                <a:spcPct val="140000"/>
              </a:lnSpc>
              <a:spcBef>
                <a:spcPts val="0"/>
              </a:spcBef>
              <a:spcAft>
                <a:spcPts val="600"/>
              </a:spcAft>
              <a:buClrTx/>
              <a:buSzTx/>
              <a:buFontTx/>
              <a:buNone/>
              <a:tabLst/>
              <a:defRPr/>
            </a:pPr>
            <a:endParaRPr kumimoji="0" lang="en-GB" sz="12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6" name="Google Shape;465;p28">
            <a:extLst>
              <a:ext uri="{FF2B5EF4-FFF2-40B4-BE49-F238E27FC236}">
                <a16:creationId xmlns:a16="http://schemas.microsoft.com/office/drawing/2014/main" xmlns="" id="{1485C49D-708D-4046-9A62-DC72C2B3DD40}"/>
              </a:ext>
            </a:extLst>
          </p:cNvPr>
          <p:cNvSpPr txBox="1"/>
          <p:nvPr/>
        </p:nvSpPr>
        <p:spPr>
          <a:xfrm>
            <a:off x="4100138" y="2568206"/>
            <a:ext cx="1406150" cy="273023"/>
          </a:xfrm>
          <a:prstGeom prst="rect">
            <a:avLst/>
          </a:prstGeom>
          <a:noFill/>
          <a:ln>
            <a:noFill/>
          </a:ln>
        </p:spPr>
        <p:txBody>
          <a:bodyPr spcFirstLastPara="1" wrap="square" lIns="0" tIns="0" rIns="0" bIns="0" anchor="t" anchorCtr="0">
            <a:spAutoFit/>
          </a:bodyPr>
          <a:lstStyle/>
          <a:p>
            <a:pPr defTabSz="594360">
              <a:lnSpc>
                <a:spcPct val="140012"/>
              </a:lnSpc>
              <a:spcAft>
                <a:spcPts val="600"/>
              </a:spcAft>
              <a:defRPr/>
            </a:pPr>
            <a:r>
              <a:rPr lang="en-GB" sz="91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Alternatives SUPs</a:t>
            </a:r>
            <a:endParaRPr kumimoji="0" lang="en-GB" sz="14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7" name="Google Shape;466;p28">
            <a:extLst>
              <a:ext uri="{FF2B5EF4-FFF2-40B4-BE49-F238E27FC236}">
                <a16:creationId xmlns:a16="http://schemas.microsoft.com/office/drawing/2014/main" xmlns="" id="{046C65F3-0925-9549-B277-191CB3C2D600}"/>
              </a:ext>
            </a:extLst>
          </p:cNvPr>
          <p:cNvSpPr txBox="1"/>
          <p:nvPr/>
        </p:nvSpPr>
        <p:spPr>
          <a:xfrm>
            <a:off x="4098154" y="2780596"/>
            <a:ext cx="2581895" cy="3616375"/>
          </a:xfrm>
          <a:prstGeom prst="rect">
            <a:avLst/>
          </a:prstGeom>
          <a:noFill/>
          <a:ln>
            <a:noFill/>
          </a:ln>
        </p:spPr>
        <p:txBody>
          <a:bodyPr spcFirstLastPara="1" wrap="square" lIns="0" tIns="0" rIns="0" bIns="0" anchor="t" anchorCtr="0">
            <a:spAutoFit/>
          </a:bodyPr>
          <a:lstStyle/>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One use plastic cups are replaced by re-usable polycarbonate glasses.</a:t>
            </a: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Plastic straws are replaced by paper straws. </a:t>
            </a: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Plastic bags and plastic cutleries/plates are replaced by paper bags and cutleries/plates. </a:t>
            </a:r>
          </a:p>
          <a:p>
            <a:pPr defTabSz="594360">
              <a:spcAft>
                <a:spcPts val="600"/>
              </a:spcAft>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Sugar, salt &amp; pepper in the main restaurant during breakfast is served in re-suable glass container; individual packaging is eliminated.</a:t>
            </a:r>
          </a:p>
          <a:p>
            <a:pPr marL="185738" indent="-185738" defTabSz="594360">
              <a:spcAft>
                <a:spcPts val="600"/>
              </a:spcAft>
              <a:buFont typeface="Wingdings" panose="05000000000000000000" pitchFamily="2" charset="2"/>
              <a:buChar char="q"/>
              <a:defRPr/>
            </a:pPr>
            <a:endParaRPr lang="en-GB" sz="78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We use refillable bath amenities instead of one use plastic.</a:t>
            </a:r>
          </a:p>
          <a:p>
            <a:pPr marL="185738" indent="-185738" defTabSz="594360">
              <a:spcAft>
                <a:spcPts val="600"/>
              </a:spcAft>
              <a:buFont typeface="Wingdings" panose="05000000000000000000" pitchFamily="2" charset="2"/>
              <a:buChar char="q"/>
              <a:defRPr/>
            </a:pPr>
            <a:endParaRPr lang="en-GB" sz="78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Water coolants have been installed around the Hotel areas in order to eliminate plastic bottles.</a:t>
            </a: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0" marR="0" lvl="0" indent="0" algn="l" defTabSz="914400" rtl="0" eaLnBrk="1" fontAlgn="auto" latinLnBrk="0" hangingPunct="1">
              <a:lnSpc>
                <a:spcPct val="140000"/>
              </a:lnSpc>
              <a:spcBef>
                <a:spcPts val="0"/>
              </a:spcBef>
              <a:spcAft>
                <a:spcPts val="600"/>
              </a:spcAft>
              <a:buClrTx/>
              <a:buSzTx/>
              <a:buFontTx/>
              <a:buNone/>
              <a:tabLst/>
              <a:defRPr/>
            </a:pPr>
            <a:endParaRPr kumimoji="0" lang="en-GB" sz="12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8" name="Google Shape;465;p28">
            <a:extLst>
              <a:ext uri="{FF2B5EF4-FFF2-40B4-BE49-F238E27FC236}">
                <a16:creationId xmlns:a16="http://schemas.microsoft.com/office/drawing/2014/main" xmlns="" id="{A2F5F4F0-8552-ED4F-8187-A119855A076E}"/>
              </a:ext>
            </a:extLst>
          </p:cNvPr>
          <p:cNvSpPr txBox="1"/>
          <p:nvPr/>
        </p:nvSpPr>
        <p:spPr>
          <a:xfrm>
            <a:off x="7110738" y="2536472"/>
            <a:ext cx="1406150" cy="273023"/>
          </a:xfrm>
          <a:prstGeom prst="rect">
            <a:avLst/>
          </a:prstGeom>
          <a:noFill/>
          <a:ln>
            <a:noFill/>
          </a:ln>
        </p:spPr>
        <p:txBody>
          <a:bodyPr spcFirstLastPara="1" wrap="square" lIns="0" tIns="0" rIns="0" bIns="0" anchor="t" anchorCtr="0">
            <a:spAutoFit/>
          </a:bodyPr>
          <a:lstStyle/>
          <a:p>
            <a:pPr defTabSz="594360">
              <a:lnSpc>
                <a:spcPct val="140012"/>
              </a:lnSpc>
              <a:spcAft>
                <a:spcPts val="600"/>
              </a:spcAft>
              <a:defRPr/>
            </a:pPr>
            <a:r>
              <a:rPr lang="en-GB" sz="91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Suppliers</a:t>
            </a:r>
            <a:endParaRPr kumimoji="0" lang="en-GB" sz="14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9" name="Google Shape;466;p28">
            <a:extLst>
              <a:ext uri="{FF2B5EF4-FFF2-40B4-BE49-F238E27FC236}">
                <a16:creationId xmlns:a16="http://schemas.microsoft.com/office/drawing/2014/main" xmlns="" id="{29D45798-4371-0644-ADD1-E709E9345260}"/>
              </a:ext>
            </a:extLst>
          </p:cNvPr>
          <p:cNvSpPr txBox="1"/>
          <p:nvPr/>
        </p:nvSpPr>
        <p:spPr>
          <a:xfrm>
            <a:off x="6900111" y="2798360"/>
            <a:ext cx="1699172" cy="1945148"/>
          </a:xfrm>
          <a:prstGeom prst="rect">
            <a:avLst/>
          </a:prstGeom>
          <a:noFill/>
          <a:ln>
            <a:noFill/>
          </a:ln>
        </p:spPr>
        <p:txBody>
          <a:bodyPr spcFirstLastPara="1" wrap="square" lIns="0" tIns="0" rIns="0" bIns="0" anchor="t" anchorCtr="0">
            <a:spAutoFit/>
          </a:bodyPr>
          <a:lstStyle/>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We encourage suppliers to reduce packaging (fruit, vegs etc.)-purchasing departments checks the packaging upon evaluation of suppliers.</a:t>
            </a:r>
          </a:p>
          <a:p>
            <a:pPr defTabSz="594360">
              <a:spcAft>
                <a:spcPts val="600"/>
              </a:spcAft>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Buy products with recyclable packaging .</a:t>
            </a:r>
          </a:p>
          <a:p>
            <a:pPr marL="185738" indent="-185738" defTabSz="594360">
              <a:spcAft>
                <a:spcPts val="600"/>
              </a:spcAft>
              <a:buFont typeface="Wingdings" panose="05000000000000000000" pitchFamily="2" charset="2"/>
              <a:buChar char="q"/>
              <a:defRPr/>
            </a:pPr>
            <a:endPar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marL="185738" indent="-185738" defTabSz="594360">
              <a:spcAft>
                <a:spcPts val="600"/>
              </a:spcAft>
              <a:buFont typeface="Wingdings" panose="05000000000000000000" pitchFamily="2" charset="2"/>
              <a:buChar char="q"/>
              <a:defRPr/>
            </a:pPr>
            <a:r>
              <a:rPr lang="en-GB" sz="78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Buy in bulk (chemicals, oil, water, spices, sugar, flour, salt, beer, feta cheese, olives, vinegar, sauces, etc.).</a:t>
            </a:r>
            <a:endParaRPr kumimoji="0" lang="en-GB" sz="1200" b="0"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cxnSp>
        <p:nvCxnSpPr>
          <p:cNvPr id="11" name="Google Shape;463;p28">
            <a:extLst>
              <a:ext uri="{FF2B5EF4-FFF2-40B4-BE49-F238E27FC236}">
                <a16:creationId xmlns:a16="http://schemas.microsoft.com/office/drawing/2014/main" xmlns="" id="{327F26FF-1F7D-5E48-AF32-821EDF8BAE39}"/>
              </a:ext>
            </a:extLst>
          </p:cNvPr>
          <p:cNvCxnSpPr>
            <a:cxnSpLocks/>
          </p:cNvCxnSpPr>
          <p:nvPr/>
        </p:nvCxnSpPr>
        <p:spPr>
          <a:xfrm>
            <a:off x="562912" y="2493252"/>
            <a:ext cx="1659468" cy="0"/>
          </a:xfrm>
          <a:prstGeom prst="straightConnector1">
            <a:avLst/>
          </a:prstGeom>
          <a:noFill/>
          <a:ln w="9525" cap="rnd" cmpd="sng">
            <a:solidFill>
              <a:schemeClr val="dk1">
                <a:alpha val="38820"/>
              </a:schemeClr>
            </a:solidFill>
            <a:prstDash val="solid"/>
            <a:round/>
            <a:headEnd type="none" w="sm" len="sm"/>
            <a:tailEnd type="none" w="sm" len="sm"/>
          </a:ln>
        </p:spPr>
      </p:cxnSp>
      <p:sp>
        <p:nvSpPr>
          <p:cNvPr id="12" name="Google Shape;476;p28">
            <a:extLst>
              <a:ext uri="{FF2B5EF4-FFF2-40B4-BE49-F238E27FC236}">
                <a16:creationId xmlns:a16="http://schemas.microsoft.com/office/drawing/2014/main" xmlns="" id="{12A4D837-B4F9-914A-99AA-5B70303A4C5B}"/>
              </a:ext>
            </a:extLst>
          </p:cNvPr>
          <p:cNvSpPr/>
          <p:nvPr/>
        </p:nvSpPr>
        <p:spPr>
          <a:xfrm>
            <a:off x="413005" y="2418299"/>
            <a:ext cx="149907" cy="14990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Google Shape;463;p28">
            <a:extLst>
              <a:ext uri="{FF2B5EF4-FFF2-40B4-BE49-F238E27FC236}">
                <a16:creationId xmlns:a16="http://schemas.microsoft.com/office/drawing/2014/main" xmlns="" id="{F24808A8-C531-364C-9EE8-F5F945827832}"/>
              </a:ext>
            </a:extLst>
          </p:cNvPr>
          <p:cNvCxnSpPr>
            <a:cxnSpLocks/>
          </p:cNvCxnSpPr>
          <p:nvPr/>
        </p:nvCxnSpPr>
        <p:spPr>
          <a:xfrm>
            <a:off x="2328444" y="2493252"/>
            <a:ext cx="1687891" cy="0"/>
          </a:xfrm>
          <a:prstGeom prst="straightConnector1">
            <a:avLst/>
          </a:prstGeom>
          <a:noFill/>
          <a:ln w="9525" cap="rnd" cmpd="sng">
            <a:solidFill>
              <a:schemeClr val="dk1">
                <a:alpha val="38820"/>
              </a:schemeClr>
            </a:solidFill>
            <a:prstDash val="solid"/>
            <a:round/>
            <a:headEnd type="none" w="sm" len="sm"/>
            <a:tailEnd type="none" w="sm" len="sm"/>
          </a:ln>
        </p:spPr>
      </p:cxnSp>
      <p:sp>
        <p:nvSpPr>
          <p:cNvPr id="22" name="Google Shape;476;p28">
            <a:extLst>
              <a:ext uri="{FF2B5EF4-FFF2-40B4-BE49-F238E27FC236}">
                <a16:creationId xmlns:a16="http://schemas.microsoft.com/office/drawing/2014/main" xmlns="" id="{F8BC8D0D-5E98-E046-BC6A-F8BD132666F0}"/>
              </a:ext>
            </a:extLst>
          </p:cNvPr>
          <p:cNvSpPr/>
          <p:nvPr/>
        </p:nvSpPr>
        <p:spPr>
          <a:xfrm>
            <a:off x="2222381" y="2418299"/>
            <a:ext cx="149907" cy="14990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Google Shape;463;p28">
            <a:extLst>
              <a:ext uri="{FF2B5EF4-FFF2-40B4-BE49-F238E27FC236}">
                <a16:creationId xmlns:a16="http://schemas.microsoft.com/office/drawing/2014/main" xmlns="" id="{473BA5B9-F15B-5944-825F-1B07513FDC90}"/>
              </a:ext>
            </a:extLst>
          </p:cNvPr>
          <p:cNvCxnSpPr>
            <a:cxnSpLocks/>
          </p:cNvCxnSpPr>
          <p:nvPr/>
        </p:nvCxnSpPr>
        <p:spPr>
          <a:xfrm>
            <a:off x="4173109" y="2494082"/>
            <a:ext cx="1659468" cy="0"/>
          </a:xfrm>
          <a:prstGeom prst="straightConnector1">
            <a:avLst/>
          </a:prstGeom>
          <a:noFill/>
          <a:ln w="9525" cap="rnd" cmpd="sng">
            <a:solidFill>
              <a:schemeClr val="dk1">
                <a:alpha val="38820"/>
              </a:schemeClr>
            </a:solidFill>
            <a:prstDash val="solid"/>
            <a:round/>
            <a:headEnd type="none" w="sm" len="sm"/>
            <a:tailEnd type="none" w="sm" len="sm"/>
          </a:ln>
        </p:spPr>
      </p:cxnSp>
      <p:sp>
        <p:nvSpPr>
          <p:cNvPr id="25" name="Google Shape;476;p28">
            <a:extLst>
              <a:ext uri="{FF2B5EF4-FFF2-40B4-BE49-F238E27FC236}">
                <a16:creationId xmlns:a16="http://schemas.microsoft.com/office/drawing/2014/main" xmlns="" id="{EAB88E2B-CE67-3A41-91C0-EFD56738EA45}"/>
              </a:ext>
            </a:extLst>
          </p:cNvPr>
          <p:cNvSpPr/>
          <p:nvPr/>
        </p:nvSpPr>
        <p:spPr>
          <a:xfrm>
            <a:off x="4023201" y="2424555"/>
            <a:ext cx="149907" cy="14990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76;p28">
            <a:extLst>
              <a:ext uri="{FF2B5EF4-FFF2-40B4-BE49-F238E27FC236}">
                <a16:creationId xmlns:a16="http://schemas.microsoft.com/office/drawing/2014/main" xmlns="" id="{D47602A3-C7AC-A743-9D74-BB4CD9CD19D2}"/>
              </a:ext>
            </a:extLst>
          </p:cNvPr>
          <p:cNvSpPr/>
          <p:nvPr/>
        </p:nvSpPr>
        <p:spPr>
          <a:xfrm>
            <a:off x="5838202" y="2418299"/>
            <a:ext cx="149907" cy="14990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28" descr="Logo, company name&#10;&#10;Description automatically generated">
            <a:extLst>
              <a:ext uri="{FF2B5EF4-FFF2-40B4-BE49-F238E27FC236}">
                <a16:creationId xmlns:a16="http://schemas.microsoft.com/office/drawing/2014/main" xmlns="" id="{C5C2DED2-6DC1-8C4A-95DB-AF27C9647ADE}"/>
              </a:ext>
            </a:extLst>
          </p:cNvPr>
          <p:cNvPicPr>
            <a:picLocks noChangeAspect="1"/>
          </p:cNvPicPr>
          <p:nvPr/>
        </p:nvPicPr>
        <p:blipFill rotWithShape="1">
          <a:blip r:embed="rId2"/>
          <a:srcRect l="6826" t="60242" r="5549" b="6361"/>
          <a:stretch/>
        </p:blipFill>
        <p:spPr>
          <a:xfrm>
            <a:off x="3477042" y="5704536"/>
            <a:ext cx="1078585" cy="308686"/>
          </a:xfrm>
          <a:prstGeom prst="rect">
            <a:avLst/>
          </a:prstGeom>
        </p:spPr>
      </p:pic>
      <p:sp>
        <p:nvSpPr>
          <p:cNvPr id="30" name="Google Shape;71;p12">
            <a:extLst>
              <a:ext uri="{FF2B5EF4-FFF2-40B4-BE49-F238E27FC236}">
                <a16:creationId xmlns:a16="http://schemas.microsoft.com/office/drawing/2014/main" xmlns="" id="{7E03B501-F908-6E4C-887C-6C0D260179FF}"/>
              </a:ext>
            </a:extLst>
          </p:cNvPr>
          <p:cNvSpPr txBox="1">
            <a:spLocks/>
          </p:cNvSpPr>
          <p:nvPr/>
        </p:nvSpPr>
        <p:spPr>
          <a:xfrm>
            <a:off x="7386742" y="5756973"/>
            <a:ext cx="394746" cy="196960"/>
          </a:xfrm>
          <a:prstGeom prst="rect">
            <a:avLst/>
          </a:prstGeom>
        </p:spPr>
        <p:txBody>
          <a:bodyPr spcFirstLastPara="1" wrap="square" lIns="91425" tIns="91425" rIns="91425" bIns="91425" anchor="t" anchorCtr="0">
            <a:noAutofit/>
          </a:bodyPr>
          <a:lstStyle/>
          <a:p>
            <a:pPr algn="r" defTabSz="594360">
              <a:spcAft>
                <a:spcPts val="600"/>
              </a:spcAft>
              <a:defRPr/>
            </a:pPr>
            <a:fld id="{00000000-1234-1234-1234-123412341234}" type="slidenum">
              <a:rPr lang="en" sz="130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594360">
                <a:spcAft>
                  <a:spcPts val="600"/>
                </a:spcAft>
                <a:defRPr/>
              </a:pPr>
              <a:t>21</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Google Shape;465;p28">
            <a:extLst>
              <a:ext uri="{FF2B5EF4-FFF2-40B4-BE49-F238E27FC236}">
                <a16:creationId xmlns:a16="http://schemas.microsoft.com/office/drawing/2014/main" xmlns="" id="{73CF63C8-4017-FF49-911D-56D59E71C0E2}"/>
              </a:ext>
            </a:extLst>
          </p:cNvPr>
          <p:cNvSpPr txBox="1"/>
          <p:nvPr/>
        </p:nvSpPr>
        <p:spPr>
          <a:xfrm>
            <a:off x="487256" y="2574463"/>
            <a:ext cx="1406150" cy="273023"/>
          </a:xfrm>
          <a:prstGeom prst="rect">
            <a:avLst/>
          </a:prstGeom>
          <a:noFill/>
          <a:ln>
            <a:noFill/>
          </a:ln>
        </p:spPr>
        <p:txBody>
          <a:bodyPr spcFirstLastPara="1" wrap="square" lIns="0" tIns="0" rIns="0" bIns="0" anchor="t" anchorCtr="0">
            <a:spAutoFit/>
          </a:bodyPr>
          <a:lstStyle/>
          <a:p>
            <a:pPr defTabSz="594360">
              <a:lnSpc>
                <a:spcPct val="140012"/>
              </a:lnSpc>
              <a:spcAft>
                <a:spcPts val="600"/>
              </a:spcAft>
              <a:defRPr/>
            </a:pPr>
            <a:r>
              <a:rPr lang="en-GB" sz="910"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Paper Reduction</a:t>
            </a:r>
            <a:endParaRPr kumimoji="0" lang="en-GB" sz="14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Barlow"/>
            </a:endParaRPr>
          </a:p>
        </p:txBody>
      </p:sp>
      <p:cxnSp>
        <p:nvCxnSpPr>
          <p:cNvPr id="23" name="Google Shape;463;p28">
            <a:extLst>
              <a:ext uri="{FF2B5EF4-FFF2-40B4-BE49-F238E27FC236}">
                <a16:creationId xmlns:a16="http://schemas.microsoft.com/office/drawing/2014/main" xmlns="" id="{473BA5B9-F15B-5944-825F-1B07513FDC90}"/>
              </a:ext>
            </a:extLst>
          </p:cNvPr>
          <p:cNvCxnSpPr>
            <a:cxnSpLocks/>
          </p:cNvCxnSpPr>
          <p:nvPr/>
        </p:nvCxnSpPr>
        <p:spPr>
          <a:xfrm>
            <a:off x="5988109" y="2497318"/>
            <a:ext cx="1675796" cy="0"/>
          </a:xfrm>
          <a:prstGeom prst="straightConnector1">
            <a:avLst/>
          </a:prstGeom>
          <a:noFill/>
          <a:ln w="9525" cap="rnd" cmpd="sng">
            <a:solidFill>
              <a:schemeClr val="dk1">
                <a:alpha val="38820"/>
              </a:schemeClr>
            </a:solidFill>
            <a:prstDash val="solid"/>
            <a:round/>
            <a:headEnd type="none" w="sm" len="sm"/>
            <a:tailEnd type="none" w="sm" len="sm"/>
          </a:ln>
        </p:spPr>
      </p:cxnSp>
      <p:sp>
        <p:nvSpPr>
          <p:cNvPr id="26" name="Google Shape;476;p28">
            <a:extLst>
              <a:ext uri="{FF2B5EF4-FFF2-40B4-BE49-F238E27FC236}">
                <a16:creationId xmlns:a16="http://schemas.microsoft.com/office/drawing/2014/main" xmlns="" id="{EAB88E2B-CE67-3A41-91C0-EFD56738EA45}"/>
              </a:ext>
            </a:extLst>
          </p:cNvPr>
          <p:cNvSpPr/>
          <p:nvPr/>
        </p:nvSpPr>
        <p:spPr>
          <a:xfrm>
            <a:off x="7663906" y="2418298"/>
            <a:ext cx="149907" cy="14990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985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 name="Picture 28" descr="Logo, company name&#10;&#10;Description automatically generated">
            <a:extLst>
              <a:ext uri="{FF2B5EF4-FFF2-40B4-BE49-F238E27FC236}">
                <a16:creationId xmlns:a16="http://schemas.microsoft.com/office/drawing/2014/main" xmlns="" id="{E6665A78-8A6D-494E-8A29-8DBF940F420A}"/>
              </a:ext>
            </a:extLst>
          </p:cNvPr>
          <p:cNvPicPr>
            <a:picLocks noChangeAspect="1"/>
          </p:cNvPicPr>
          <p:nvPr/>
        </p:nvPicPr>
        <p:blipFill rotWithShape="1">
          <a:blip r:embed="rId2"/>
          <a:srcRect l="6826" t="60242" r="5549" b="6361"/>
          <a:stretch/>
        </p:blipFill>
        <p:spPr>
          <a:xfrm>
            <a:off x="4746963" y="4833393"/>
            <a:ext cx="1216677" cy="348207"/>
          </a:xfrm>
          <a:prstGeom prst="rect">
            <a:avLst/>
          </a:prstGeom>
        </p:spPr>
      </p:pic>
      <p:sp>
        <p:nvSpPr>
          <p:cNvPr id="30" name="Google Shape;71;p12">
            <a:extLst>
              <a:ext uri="{FF2B5EF4-FFF2-40B4-BE49-F238E27FC236}">
                <a16:creationId xmlns:a16="http://schemas.microsoft.com/office/drawing/2014/main" xmlns="" id="{27570E28-0680-DD43-90A7-62296A127831}"/>
              </a:ext>
            </a:extLst>
          </p:cNvPr>
          <p:cNvSpPr txBox="1">
            <a:spLocks/>
          </p:cNvSpPr>
          <p:nvPr/>
        </p:nvSpPr>
        <p:spPr>
          <a:xfrm>
            <a:off x="9157222" y="4892543"/>
            <a:ext cx="445285" cy="222176"/>
          </a:xfrm>
          <a:prstGeom prst="rect">
            <a:avLst/>
          </a:prstGeom>
        </p:spPr>
        <p:txBody>
          <a:bodyPr spcFirstLastPara="1" wrap="square" lIns="91425" tIns="91425" rIns="91425" bIns="91425" anchor="t" anchorCtr="0">
            <a:noAutofit/>
          </a:bodyPr>
          <a:lstStyle/>
          <a:p>
            <a:pPr algn="r" defTabSz="667878">
              <a:spcAft>
                <a:spcPts val="528"/>
              </a:spcAft>
            </a:pPr>
            <a:fld id="{00000000-1234-1234-1234-123412341234}" type="slidenum">
              <a:rPr lang="en" sz="1461"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67878">
                <a:spcAft>
                  <a:spcPts val="528"/>
                </a:spcAft>
              </a:pPr>
              <a:t>22</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Google Shape;170;p23">
            <a:extLst>
              <a:ext uri="{FF2B5EF4-FFF2-40B4-BE49-F238E27FC236}">
                <a16:creationId xmlns:a16="http://schemas.microsoft.com/office/drawing/2014/main" xmlns="" id="{7ABD8966-076A-DF4A-8A45-D7EE3963E8A8}"/>
              </a:ext>
            </a:extLst>
          </p:cNvPr>
          <p:cNvGraphicFramePr/>
          <p:nvPr>
            <p:extLst>
              <p:ext uri="{D42A27DB-BD31-4B8C-83A1-F6EECF244321}">
                <p14:modId xmlns:p14="http://schemas.microsoft.com/office/powerpoint/2010/main" val="2660133767"/>
              </p:ext>
            </p:extLst>
          </p:nvPr>
        </p:nvGraphicFramePr>
        <p:xfrm>
          <a:off x="842745" y="2375137"/>
          <a:ext cx="4410511" cy="1135504"/>
        </p:xfrm>
        <a:graphic>
          <a:graphicData uri="http://schemas.openxmlformats.org/drawingml/2006/table">
            <a:tbl>
              <a:tblPr>
                <a:tableStyleId>{D27102A9-8310-4765-A935-A1911B00CA55}</a:tableStyleId>
              </a:tblPr>
              <a:tblGrid>
                <a:gridCol w="1164893">
                  <a:extLst>
                    <a:ext uri="{9D8B030D-6E8A-4147-A177-3AD203B41FA5}">
                      <a16:colId xmlns:a16="http://schemas.microsoft.com/office/drawing/2014/main" xmlns="" val="20001"/>
                    </a:ext>
                  </a:extLst>
                </a:gridCol>
                <a:gridCol w="1657978">
                  <a:extLst>
                    <a:ext uri="{9D8B030D-6E8A-4147-A177-3AD203B41FA5}">
                      <a16:colId xmlns:a16="http://schemas.microsoft.com/office/drawing/2014/main" xmlns="" val="20002"/>
                    </a:ext>
                  </a:extLst>
                </a:gridCol>
                <a:gridCol w="1587640">
                  <a:extLst>
                    <a:ext uri="{9D8B030D-6E8A-4147-A177-3AD203B41FA5}">
                      <a16:colId xmlns:a16="http://schemas.microsoft.com/office/drawing/2014/main" xmlns="" val="20003"/>
                    </a:ext>
                  </a:extLst>
                </a:gridCol>
              </a:tblGrid>
              <a:tr h="0">
                <a:tc>
                  <a:txBody>
                    <a:bodyPr/>
                    <a:lstStyle/>
                    <a:p>
                      <a:pPr marL="0" lvl="0" indent="0" algn="ctr" rtl="0">
                        <a:spcBef>
                          <a:spcPts val="0"/>
                        </a:spcBef>
                        <a:spcAft>
                          <a:spcPts val="0"/>
                        </a:spcAft>
                        <a:buNone/>
                      </a:pPr>
                      <a:r>
                        <a:rPr lang="en" sz="1500" kern="1200" dirty="0">
                          <a:solidFill>
                            <a:sysClr val="windowText" lastClr="000000"/>
                          </a:solidFill>
                          <a:sym typeface="Montserrat"/>
                        </a:rPr>
                        <a:t>2021</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 sz="1500" kern="1200" dirty="0">
                          <a:solidFill>
                            <a:sysClr val="windowText" lastClr="000000"/>
                          </a:solidFill>
                          <a:sym typeface="Montserrat"/>
                        </a:rPr>
                        <a:t>2022</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 sz="1500" kern="1200" dirty="0">
                          <a:solidFill>
                            <a:sysClr val="windowText" lastClr="000000"/>
                          </a:solidFill>
                          <a:sym typeface="Montserrat"/>
                        </a:rPr>
                        <a:t>2023</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0000"/>
                  </a:ext>
                </a:extLst>
              </a:tr>
              <a:tr h="769754">
                <a:tc>
                  <a:txBody>
                    <a:bodyPr/>
                    <a:lstStyle/>
                    <a:p>
                      <a:pPr marL="0" lvl="0" indent="0" algn="ctr" rtl="0">
                        <a:spcBef>
                          <a:spcPts val="0"/>
                        </a:spcBef>
                        <a:spcAft>
                          <a:spcPts val="0"/>
                        </a:spcAft>
                        <a:buNone/>
                      </a:pPr>
                      <a:r>
                        <a:rPr lang="en-GB" sz="1500" b="1" dirty="0" smtClean="0">
                          <a:solidFill>
                            <a:sysClr val="windowText" lastClr="000000"/>
                          </a:solidFill>
                          <a:sym typeface="Montserrat"/>
                        </a:rPr>
                        <a:t>1.30</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GB" sz="1500" b="1" dirty="0" smtClean="0">
                          <a:solidFill>
                            <a:sysClr val="windowText" lastClr="000000"/>
                          </a:solidFill>
                          <a:sym typeface="Montserrat"/>
                        </a:rPr>
                        <a:t>1.07</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tc>
                  <a:txBody>
                    <a:bodyPr/>
                    <a:lstStyle/>
                    <a:p>
                      <a:pPr marL="0" lvl="0" indent="0" algn="ctr" rtl="0">
                        <a:spcBef>
                          <a:spcPts val="0"/>
                        </a:spcBef>
                        <a:spcAft>
                          <a:spcPts val="0"/>
                        </a:spcAft>
                        <a:buNone/>
                      </a:pPr>
                      <a:r>
                        <a:rPr lang="en-GB" sz="1500" b="1" dirty="0" smtClean="0">
                          <a:solidFill>
                            <a:sysClr val="windowText" lastClr="000000"/>
                          </a:solidFill>
                          <a:sym typeface="Montserrat"/>
                        </a:rPr>
                        <a:t>1.96</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0001"/>
                  </a:ext>
                </a:extLst>
              </a:tr>
            </a:tbl>
          </a:graphicData>
        </a:graphic>
      </p:graphicFrame>
      <p:sp>
        <p:nvSpPr>
          <p:cNvPr id="6" name="TextBox 5">
            <a:extLst>
              <a:ext uri="{FF2B5EF4-FFF2-40B4-BE49-F238E27FC236}">
                <a16:creationId xmlns:a16="http://schemas.microsoft.com/office/drawing/2014/main" xmlns="" id="{BDCF26D0-1273-16FC-B950-0E72D677636A}"/>
              </a:ext>
            </a:extLst>
          </p:cNvPr>
          <p:cNvSpPr txBox="1"/>
          <p:nvPr/>
        </p:nvSpPr>
        <p:spPr>
          <a:xfrm>
            <a:off x="784487" y="1633748"/>
            <a:ext cx="6094324" cy="369332"/>
          </a:xfrm>
          <a:prstGeom prst="rect">
            <a:avLst/>
          </a:prstGeom>
          <a:noFill/>
        </p:spPr>
        <p:txBody>
          <a:bodyPr wrap="square">
            <a:spAutoFit/>
          </a:bodyPr>
          <a:lstStyle/>
          <a:p>
            <a:r>
              <a:rPr lang="en-US" dirty="0" smtClean="0">
                <a:solidFill>
                  <a:schemeClr val="bg2">
                    <a:lumMod val="25000"/>
                  </a:schemeClr>
                </a:solidFill>
              </a:rPr>
              <a:t>KPI: 2kg/</a:t>
            </a:r>
            <a:r>
              <a:rPr lang="en-US" dirty="0" err="1" smtClean="0">
                <a:solidFill>
                  <a:schemeClr val="bg2">
                    <a:lumMod val="25000"/>
                  </a:schemeClr>
                </a:solidFill>
              </a:rPr>
              <a:t>pppd</a:t>
            </a:r>
            <a:endParaRPr lang="en-GB" dirty="0">
              <a:solidFill>
                <a:schemeClr val="bg2">
                  <a:lumMod val="25000"/>
                </a:schemeClr>
              </a:solidFill>
            </a:endParaRPr>
          </a:p>
        </p:txBody>
      </p:sp>
      <p:graphicFrame>
        <p:nvGraphicFramePr>
          <p:cNvPr id="7" name="Table 6">
            <a:extLst>
              <a:ext uri="{FF2B5EF4-FFF2-40B4-BE49-F238E27FC236}">
                <a16:creationId xmlns:a16="http://schemas.microsoft.com/office/drawing/2014/main" xmlns="" id="{44C919D2-41A1-2C41-0151-961550CB3BC6}"/>
              </a:ext>
            </a:extLst>
          </p:cNvPr>
          <p:cNvGraphicFramePr>
            <a:graphicFrameLocks noGrp="1"/>
          </p:cNvGraphicFramePr>
          <p:nvPr>
            <p:extLst>
              <p:ext uri="{D42A27DB-BD31-4B8C-83A1-F6EECF244321}">
                <p14:modId xmlns:p14="http://schemas.microsoft.com/office/powerpoint/2010/main" val="508684302"/>
              </p:ext>
            </p:extLst>
          </p:nvPr>
        </p:nvGraphicFramePr>
        <p:xfrm>
          <a:off x="5253256" y="2375137"/>
          <a:ext cx="1587640" cy="1135504"/>
        </p:xfrm>
        <a:graphic>
          <a:graphicData uri="http://schemas.openxmlformats.org/drawingml/2006/table">
            <a:tbl>
              <a:tblPr>
                <a:tableStyleId>{D27102A9-8310-4765-A935-A1911B00CA55}</a:tableStyleId>
              </a:tblPr>
              <a:tblGrid>
                <a:gridCol w="1587640">
                  <a:extLst>
                    <a:ext uri="{9D8B030D-6E8A-4147-A177-3AD203B41FA5}">
                      <a16:colId xmlns:a16="http://schemas.microsoft.com/office/drawing/2014/main" xmlns="" val="3793614940"/>
                    </a:ext>
                  </a:extLst>
                </a:gridCol>
              </a:tblGrid>
              <a:tr h="0">
                <a:tc>
                  <a:txBody>
                    <a:bodyPr/>
                    <a:lstStyle/>
                    <a:p>
                      <a:pPr marL="0" lvl="0" indent="0" algn="ctr" rtl="0">
                        <a:spcBef>
                          <a:spcPts val="0"/>
                        </a:spcBef>
                        <a:spcAft>
                          <a:spcPts val="0"/>
                        </a:spcAft>
                        <a:buNone/>
                      </a:pPr>
                      <a:r>
                        <a:rPr lang="en" sz="1500" kern="1200" dirty="0">
                          <a:solidFill>
                            <a:sysClr val="windowText" lastClr="000000"/>
                          </a:solidFill>
                          <a:sym typeface="Montserrat"/>
                        </a:rPr>
                        <a:t>2024</a:t>
                      </a:r>
                      <a:endParaRPr sz="1500" kern="120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4196351200"/>
                  </a:ext>
                </a:extLst>
              </a:tr>
              <a:tr h="769754">
                <a:tc>
                  <a:txBody>
                    <a:bodyPr/>
                    <a:lstStyle/>
                    <a:p>
                      <a:pPr marL="0" lvl="0" indent="0" algn="ctr" rtl="0">
                        <a:spcBef>
                          <a:spcPts val="0"/>
                        </a:spcBef>
                        <a:spcAft>
                          <a:spcPts val="0"/>
                        </a:spcAft>
                        <a:buNone/>
                      </a:pPr>
                      <a:r>
                        <a:rPr lang="en-GB" sz="1500" b="1" dirty="0" smtClean="0">
                          <a:solidFill>
                            <a:sysClr val="windowText" lastClr="000000"/>
                          </a:solidFill>
                          <a:sym typeface="Montserrat"/>
                        </a:rPr>
                        <a:t>2.04</a:t>
                      </a:r>
                      <a:endParaRPr sz="1500" b="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a:endParaRPr>
                    </a:p>
                  </a:txBody>
                  <a:tcPr marL="91425" marR="91425" marT="68575" marB="68575" anchor="ctr"/>
                </a:tc>
                <a:extLst>
                  <a:ext uri="{0D108BD9-81ED-4DB2-BD59-A6C34878D82A}">
                    <a16:rowId xmlns:a16="http://schemas.microsoft.com/office/drawing/2014/main" xmlns="" val="1966999580"/>
                  </a:ext>
                </a:extLst>
              </a:tr>
            </a:tbl>
          </a:graphicData>
        </a:graphic>
      </p:graphicFrame>
      <p:sp>
        <p:nvSpPr>
          <p:cNvPr id="2" name="Google Shape;67;p12">
            <a:extLst>
              <a:ext uri="{FF2B5EF4-FFF2-40B4-BE49-F238E27FC236}">
                <a16:creationId xmlns:a16="http://schemas.microsoft.com/office/drawing/2014/main" xmlns="" id="{FEE1D4AE-ECCB-954F-A128-933093D9D7C8}"/>
              </a:ext>
            </a:extLst>
          </p:cNvPr>
          <p:cNvSpPr txBox="1">
            <a:spLocks/>
          </p:cNvSpPr>
          <p:nvPr/>
        </p:nvSpPr>
        <p:spPr>
          <a:xfrm>
            <a:off x="784487" y="850539"/>
            <a:ext cx="6962792" cy="448763"/>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67878">
              <a:spcBef>
                <a:spcPts val="0"/>
              </a:spcBef>
              <a:spcAft>
                <a:spcPts val="528"/>
              </a:spcAft>
            </a:pPr>
            <a:r>
              <a:rPr lang="en-US" sz="2629" b="1"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SOLID WASTE PRODUCTION</a:t>
            </a:r>
            <a:r>
              <a:rPr lang="en-US" sz="2629" b="1" dirty="0">
                <a:solidFill>
                  <a:srgbClr val="3D3936"/>
                </a:solidFill>
                <a:latin typeface="Open Sans" panose="020B0606030504020204" pitchFamily="34" charset="0"/>
                <a:ea typeface="Open Sans" panose="020B0606030504020204" pitchFamily="34" charset="0"/>
                <a:cs typeface="Open Sans" panose="020B0606030504020204" pitchFamily="34" charset="0"/>
              </a:rPr>
              <a:t>-YOY COMPARISON</a:t>
            </a:r>
            <a:endParaRPr lang="en-US" sz="3600" b="1"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xmlns="" id="{594DFA08-A4AF-CF12-B001-6CEC327D43D5}"/>
              </a:ext>
            </a:extLst>
          </p:cNvPr>
          <p:cNvSpPr txBox="1"/>
          <p:nvPr/>
        </p:nvSpPr>
        <p:spPr>
          <a:xfrm>
            <a:off x="691958" y="3941184"/>
            <a:ext cx="6208982" cy="553998"/>
          </a:xfrm>
          <a:prstGeom prst="rect">
            <a:avLst/>
          </a:prstGeom>
          <a:noFill/>
        </p:spPr>
        <p:txBody>
          <a:bodyPr wrap="square" rtlCol="0">
            <a:spAutoFit/>
          </a:bodyPr>
          <a:lstStyle/>
          <a:p>
            <a:r>
              <a:rPr lang="en-US" sz="1200" dirty="0">
                <a:solidFill>
                  <a:srgbClr val="000000"/>
                </a:solidFill>
                <a:latin typeface="Franklin Gothic Medium Cond" panose="020B0606030402020204" pitchFamily="34" charset="0"/>
              </a:rPr>
              <a:t>*IMPORTANT </a:t>
            </a:r>
            <a:r>
              <a:rPr lang="en-US" sz="1200" dirty="0" smtClean="0">
                <a:solidFill>
                  <a:srgbClr val="000000"/>
                </a:solidFill>
                <a:latin typeface="Franklin Gothic Medium Cond" panose="020B0606030402020204" pitchFamily="34" charset="0"/>
              </a:rPr>
              <a:t>NOTE:</a:t>
            </a:r>
            <a:endParaRPr lang="en-GB" sz="1200" dirty="0">
              <a:solidFill>
                <a:srgbClr val="000000"/>
              </a:solidFill>
              <a:latin typeface="Franklin Gothic Medium Cond" panose="020B0606030402020204" pitchFamily="34" charset="0"/>
            </a:endParaRPr>
          </a:p>
          <a:p>
            <a:pPr marL="171450" indent="-171450">
              <a:buFont typeface="Arial" panose="020B0604020202020204" pitchFamily="34" charset="0"/>
              <a:buChar char="•"/>
            </a:pPr>
            <a:r>
              <a:rPr lang="en-GB" sz="1200" dirty="0">
                <a:solidFill>
                  <a:srgbClr val="000000"/>
                </a:solidFill>
                <a:latin typeface="Franklin Gothic Medium Cond" panose="020B0606030402020204" pitchFamily="34" charset="0"/>
              </a:rPr>
              <a:t>Waste production calculation for </a:t>
            </a:r>
            <a:r>
              <a:rPr lang="en-GB" sz="1200" dirty="0" smtClean="0">
                <a:solidFill>
                  <a:srgbClr val="000000"/>
                </a:solidFill>
                <a:latin typeface="Franklin Gothic Medium Cond" panose="020B0606030402020204" pitchFamily="34" charset="0"/>
              </a:rPr>
              <a:t>2024 </a:t>
            </a:r>
            <a:r>
              <a:rPr lang="en-GB" sz="1200" dirty="0">
                <a:solidFill>
                  <a:srgbClr val="000000"/>
                </a:solidFill>
                <a:latin typeface="Franklin Gothic Medium Cond" panose="020B0606030402020204" pitchFamily="34" charset="0"/>
              </a:rPr>
              <a:t>is until the end of August</a:t>
            </a:r>
            <a:r>
              <a:rPr lang="en-GB" dirty="0"/>
              <a:t>.</a:t>
            </a:r>
          </a:p>
        </p:txBody>
      </p:sp>
    </p:spTree>
    <p:extLst>
      <p:ext uri="{BB962C8B-B14F-4D97-AF65-F5344CB8AC3E}">
        <p14:creationId xmlns:p14="http://schemas.microsoft.com/office/powerpoint/2010/main" val="2658924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xmlns="" id="{7DA1F35B-C8F7-4A5A-9339-7DA4D785B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xmlns="" id="{B2D4AD41-40DA-4A81-92F5-B6E3BA1ED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Google Shape;67;p12">
            <a:extLst>
              <a:ext uri="{FF2B5EF4-FFF2-40B4-BE49-F238E27FC236}">
                <a16:creationId xmlns:a16="http://schemas.microsoft.com/office/drawing/2014/main" xmlns="" id="{381AA65C-BEAE-E046-81D3-4445973E3E27}"/>
              </a:ext>
            </a:extLst>
          </p:cNvPr>
          <p:cNvSpPr txBox="1">
            <a:spLocks/>
          </p:cNvSpPr>
          <p:nvPr/>
        </p:nvSpPr>
        <p:spPr>
          <a:xfrm>
            <a:off x="838200" y="365125"/>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a:solidFill>
                  <a:schemeClr val="tx1"/>
                </a:solidFill>
                <a:latin typeface="+mj-lt"/>
                <a:ea typeface="+mj-ea"/>
                <a:cs typeface="+mj-cs"/>
              </a:rPr>
              <a:t>SUSTAINABILITY IMPROVEMENTS</a:t>
            </a:r>
          </a:p>
        </p:txBody>
      </p:sp>
      <p:pic>
        <p:nvPicPr>
          <p:cNvPr id="32" name="object 7">
            <a:extLst>
              <a:ext uri="{FF2B5EF4-FFF2-40B4-BE49-F238E27FC236}">
                <a16:creationId xmlns:a16="http://schemas.microsoft.com/office/drawing/2014/main" xmlns="" id="{5860E8F9-B834-4312-92D5-D5BF3145C868}"/>
              </a:ext>
            </a:extLst>
          </p:cNvPr>
          <p:cNvPicPr/>
          <p:nvPr/>
        </p:nvPicPr>
        <p:blipFill>
          <a:blip r:embed="rId2" cstate="print"/>
          <a:stretch>
            <a:fillRect/>
          </a:stretch>
        </p:blipFill>
        <p:spPr>
          <a:xfrm>
            <a:off x="6834001" y="1788651"/>
            <a:ext cx="2782683" cy="3298210"/>
          </a:xfrm>
          <a:prstGeom prst="rect">
            <a:avLst/>
          </a:prstGeom>
        </p:spPr>
      </p:pic>
      <p:sp>
        <p:nvSpPr>
          <p:cNvPr id="9" name="Google Shape;466;p28">
            <a:extLst>
              <a:ext uri="{FF2B5EF4-FFF2-40B4-BE49-F238E27FC236}">
                <a16:creationId xmlns:a16="http://schemas.microsoft.com/office/drawing/2014/main" xmlns="" id="{29D45798-4371-0644-ADD1-E709E9345260}"/>
              </a:ext>
            </a:extLst>
          </p:cNvPr>
          <p:cNvSpPr txBox="1"/>
          <p:nvPr/>
        </p:nvSpPr>
        <p:spPr>
          <a:xfrm>
            <a:off x="1890553" y="1951506"/>
            <a:ext cx="3757771" cy="830997"/>
          </a:xfrm>
          <a:prstGeom prst="rect">
            <a:avLst/>
          </a:prstGeom>
          <a:noFill/>
          <a:ln>
            <a:noFill/>
          </a:ln>
        </p:spPr>
        <p:txBody>
          <a:bodyPr spcFirstLastPara="1" wrap="square" lIns="0" tIns="0" rIns="0" bIns="0" anchor="t" anchorCtr="0">
            <a:spAutoFit/>
          </a:bodyPr>
          <a:lstStyle/>
          <a:p>
            <a:pPr defTabSz="722376">
              <a:spcAft>
                <a:spcPts val="600"/>
              </a:spcAft>
            </a:pPr>
            <a:r>
              <a:rPr lang="en-US" sz="1100" b="1" dirty="0">
                <a:solidFill>
                  <a:srgbClr val="555555"/>
                </a:solidFill>
                <a:latin typeface="Open Sans" panose="020B0606030504020204"/>
                <a:sym typeface="Barlow"/>
              </a:rPr>
              <a:t>CO2 emissions</a:t>
            </a:r>
          </a:p>
          <a:p>
            <a:pPr marL="171450" indent="-171450" defTabSz="722376">
              <a:spcAft>
                <a:spcPts val="600"/>
              </a:spcAft>
              <a:buFont typeface="Arial" panose="020B0604020202020204" pitchFamily="34" charset="0"/>
              <a:buChar char="•"/>
            </a:pPr>
            <a:r>
              <a:rPr lang="en-US" sz="1100" dirty="0" err="1" smtClean="0">
                <a:solidFill>
                  <a:srgbClr val="555555"/>
                </a:solidFill>
                <a:latin typeface="Open Sans" panose="020B0606030504020204"/>
                <a:sym typeface="Barlow"/>
              </a:rPr>
              <a:t>Ιnstallation</a:t>
            </a:r>
            <a:r>
              <a:rPr lang="en-US" sz="1100" dirty="0" smtClean="0">
                <a:solidFill>
                  <a:srgbClr val="555555"/>
                </a:solidFill>
                <a:latin typeface="Open Sans" panose="020B0606030504020204"/>
                <a:sym typeface="Barlow"/>
              </a:rPr>
              <a:t> </a:t>
            </a:r>
            <a:r>
              <a:rPr lang="en-US" sz="1100" dirty="0">
                <a:solidFill>
                  <a:srgbClr val="555555"/>
                </a:solidFill>
                <a:latin typeface="Open Sans" panose="020B0606030504020204"/>
                <a:sym typeface="Barlow"/>
              </a:rPr>
              <a:t>of a Photovoltaic park on the roof of the hotel with the aim of producing clean energy and reducing our energy footprint. 42pcs PV panels were installed</a:t>
            </a:r>
            <a:endParaRPr lang="en-GB" sz="1100" dirty="0">
              <a:solidFill>
                <a:srgbClr val="555555"/>
              </a:solidFill>
              <a:latin typeface="Open Sans" panose="020B0606030504020204"/>
              <a:sym typeface="Barlow"/>
            </a:endParaRPr>
          </a:p>
        </p:txBody>
      </p:sp>
      <p:pic>
        <p:nvPicPr>
          <p:cNvPr id="29" name="Picture 28" descr="Logo, company name&#10;&#10;Description automatically generated">
            <a:extLst>
              <a:ext uri="{FF2B5EF4-FFF2-40B4-BE49-F238E27FC236}">
                <a16:creationId xmlns:a16="http://schemas.microsoft.com/office/drawing/2014/main" xmlns="" id="{C5C2DED2-6DC1-8C4A-95DB-AF27C9647ADE}"/>
              </a:ext>
            </a:extLst>
          </p:cNvPr>
          <p:cNvPicPr>
            <a:picLocks noChangeAspect="1"/>
          </p:cNvPicPr>
          <p:nvPr/>
        </p:nvPicPr>
        <p:blipFill rotWithShape="1">
          <a:blip r:embed="rId3"/>
          <a:srcRect l="6826" t="60242" r="5549" b="6361"/>
          <a:stretch/>
        </p:blipFill>
        <p:spPr>
          <a:xfrm>
            <a:off x="5399914" y="5805226"/>
            <a:ext cx="1298893" cy="371737"/>
          </a:xfrm>
          <a:prstGeom prst="rect">
            <a:avLst/>
          </a:prstGeom>
        </p:spPr>
      </p:pic>
      <p:sp>
        <p:nvSpPr>
          <p:cNvPr id="30" name="Google Shape;71;p12">
            <a:extLst>
              <a:ext uri="{FF2B5EF4-FFF2-40B4-BE49-F238E27FC236}">
                <a16:creationId xmlns:a16="http://schemas.microsoft.com/office/drawing/2014/main" xmlns="" id="{7E03B501-F908-6E4C-887C-6C0D260179FF}"/>
              </a:ext>
            </a:extLst>
          </p:cNvPr>
          <p:cNvSpPr txBox="1">
            <a:spLocks/>
          </p:cNvSpPr>
          <p:nvPr/>
        </p:nvSpPr>
        <p:spPr>
          <a:xfrm>
            <a:off x="10108193" y="5868373"/>
            <a:ext cx="475375" cy="237190"/>
          </a:xfrm>
          <a:prstGeom prst="rect">
            <a:avLst/>
          </a:prstGeom>
        </p:spPr>
        <p:txBody>
          <a:bodyPr spcFirstLastPara="1" wrap="square" lIns="91425" tIns="91425" rIns="91425" bIns="91425" anchor="t" anchorCtr="0">
            <a:noAutofit/>
          </a:bodyPr>
          <a:lstStyle/>
          <a:p>
            <a:pPr algn="r" defTabSz="722376">
              <a:spcAft>
                <a:spcPts val="600"/>
              </a:spcAft>
            </a:pPr>
            <a:fld id="{00000000-1234-1234-1234-123412341234}" type="slidenum">
              <a:rPr lang="en" sz="158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722376">
                <a:spcAft>
                  <a:spcPts val="600"/>
                </a:spcAft>
              </a:pPr>
              <a:t>23</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Google Shape;466;p28">
            <a:extLst>
              <a:ext uri="{FF2B5EF4-FFF2-40B4-BE49-F238E27FC236}">
                <a16:creationId xmlns:a16="http://schemas.microsoft.com/office/drawing/2014/main" xmlns="" id="{F1BE593B-A453-4B6F-9667-FC99C5B9E7FD}"/>
              </a:ext>
            </a:extLst>
          </p:cNvPr>
          <p:cNvSpPr txBox="1"/>
          <p:nvPr/>
        </p:nvSpPr>
        <p:spPr>
          <a:xfrm>
            <a:off x="1860396" y="4692521"/>
            <a:ext cx="3147376" cy="661720"/>
          </a:xfrm>
          <a:prstGeom prst="rect">
            <a:avLst/>
          </a:prstGeom>
          <a:noFill/>
          <a:ln>
            <a:noFill/>
          </a:ln>
        </p:spPr>
        <p:txBody>
          <a:bodyPr spcFirstLastPara="1" wrap="square" lIns="0" tIns="0" rIns="0" bIns="0" anchor="t" anchorCtr="0">
            <a:spAutoFit/>
          </a:bodyPr>
          <a:lstStyle/>
          <a:p>
            <a:pPr defTabSz="722376">
              <a:spcAft>
                <a:spcPts val="600"/>
              </a:spcAft>
            </a:pPr>
            <a:r>
              <a:rPr lang="en-US" sz="1100" b="1" dirty="0">
                <a:solidFill>
                  <a:srgbClr val="555555"/>
                </a:solidFill>
                <a:latin typeface="Open Sans" panose="020B0606030504020204"/>
                <a:sym typeface="Barlow"/>
              </a:rPr>
              <a:t>Diesel</a:t>
            </a:r>
          </a:p>
          <a:p>
            <a:pPr marL="171450" indent="-171450" defTabSz="722376">
              <a:spcAft>
                <a:spcPts val="600"/>
              </a:spcAft>
              <a:buFont typeface="Arial" panose="020B0604020202020204" pitchFamily="34" charset="0"/>
              <a:buChar char="•"/>
            </a:pPr>
            <a:r>
              <a:rPr lang="en-GB" sz="1100" dirty="0" err="1">
                <a:solidFill>
                  <a:srgbClr val="555555"/>
                </a:solidFill>
                <a:latin typeface="Open Sans" panose="020B0606030504020204"/>
              </a:rPr>
              <a:t>Ι</a:t>
            </a:r>
            <a:r>
              <a:rPr lang="en-GB" sz="1100" dirty="0" err="1" smtClean="0">
                <a:solidFill>
                  <a:srgbClr val="555555"/>
                </a:solidFill>
                <a:latin typeface="Open Sans" panose="020B0606030504020204"/>
              </a:rPr>
              <a:t>s</a:t>
            </a:r>
            <a:r>
              <a:rPr lang="en-GB" sz="1100" dirty="0" smtClean="0">
                <a:solidFill>
                  <a:srgbClr val="555555"/>
                </a:solidFill>
                <a:latin typeface="Open Sans" panose="020B0606030504020204"/>
              </a:rPr>
              <a:t> </a:t>
            </a:r>
            <a:r>
              <a:rPr lang="en-GB" sz="1100" dirty="0">
                <a:solidFill>
                  <a:srgbClr val="555555"/>
                </a:solidFill>
                <a:latin typeface="Open Sans" panose="020B0606030504020204"/>
              </a:rPr>
              <a:t>used only for the generator, which is used only as a standby in emergency situations</a:t>
            </a:r>
            <a:endParaRPr lang="en-GB" sz="1100" dirty="0">
              <a:solidFill>
                <a:srgbClr val="555555"/>
              </a:solidFill>
              <a:latin typeface="Open Sans" panose="020B0606030504020204"/>
              <a:sym typeface="Barlow"/>
            </a:endParaRPr>
          </a:p>
        </p:txBody>
      </p:sp>
      <p:cxnSp>
        <p:nvCxnSpPr>
          <p:cNvPr id="36" name="Google Shape;463;p28">
            <a:extLst>
              <a:ext uri="{FF2B5EF4-FFF2-40B4-BE49-F238E27FC236}">
                <a16:creationId xmlns:a16="http://schemas.microsoft.com/office/drawing/2014/main" xmlns="" id="{4F369DEE-EE05-4873-B0C0-4CF5C6EE6756}"/>
              </a:ext>
            </a:extLst>
          </p:cNvPr>
          <p:cNvCxnSpPr>
            <a:cxnSpLocks/>
          </p:cNvCxnSpPr>
          <p:nvPr/>
        </p:nvCxnSpPr>
        <p:spPr>
          <a:xfrm flipH="1">
            <a:off x="1704361" y="2122637"/>
            <a:ext cx="5666" cy="1252874"/>
          </a:xfrm>
          <a:prstGeom prst="straightConnector1">
            <a:avLst/>
          </a:prstGeom>
          <a:noFill/>
          <a:ln w="9525" cap="rnd" cmpd="sng">
            <a:solidFill>
              <a:schemeClr val="dk1">
                <a:alpha val="38820"/>
              </a:schemeClr>
            </a:solidFill>
            <a:prstDash val="solid"/>
            <a:round/>
            <a:headEnd type="none" w="sm" len="sm"/>
            <a:tailEnd type="none" w="sm" len="sm"/>
          </a:ln>
        </p:spPr>
      </p:cxnSp>
      <p:sp>
        <p:nvSpPr>
          <p:cNvPr id="37" name="Google Shape;476;p28">
            <a:extLst>
              <a:ext uri="{FF2B5EF4-FFF2-40B4-BE49-F238E27FC236}">
                <a16:creationId xmlns:a16="http://schemas.microsoft.com/office/drawing/2014/main" xmlns="" id="{C54B0820-34DD-41B8-BE0C-58A8BB940DE2}"/>
              </a:ext>
            </a:extLst>
          </p:cNvPr>
          <p:cNvSpPr/>
          <p:nvPr/>
        </p:nvSpPr>
        <p:spPr>
          <a:xfrm>
            <a:off x="1619764" y="1942110"/>
            <a:ext cx="180527" cy="18052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 name="Google Shape;476;p28">
            <a:extLst>
              <a:ext uri="{FF2B5EF4-FFF2-40B4-BE49-F238E27FC236}">
                <a16:creationId xmlns:a16="http://schemas.microsoft.com/office/drawing/2014/main" xmlns="" id="{A669D9AB-450F-471F-8B70-E39AE10E8828}"/>
              </a:ext>
            </a:extLst>
          </p:cNvPr>
          <p:cNvSpPr/>
          <p:nvPr/>
        </p:nvSpPr>
        <p:spPr>
          <a:xfrm>
            <a:off x="1614098" y="3375511"/>
            <a:ext cx="180527" cy="18052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dirty="0"/>
          </a:p>
        </p:txBody>
      </p:sp>
      <p:cxnSp>
        <p:nvCxnSpPr>
          <p:cNvPr id="39" name="Google Shape;463;p28">
            <a:extLst>
              <a:ext uri="{FF2B5EF4-FFF2-40B4-BE49-F238E27FC236}">
                <a16:creationId xmlns:a16="http://schemas.microsoft.com/office/drawing/2014/main" xmlns="" id="{8C9CD20D-38DD-4A8C-99C5-1F47F21ABBFE}"/>
              </a:ext>
            </a:extLst>
          </p:cNvPr>
          <p:cNvCxnSpPr>
            <a:cxnSpLocks/>
          </p:cNvCxnSpPr>
          <p:nvPr/>
        </p:nvCxnSpPr>
        <p:spPr>
          <a:xfrm>
            <a:off x="1704361" y="3560969"/>
            <a:ext cx="5666" cy="1132951"/>
          </a:xfrm>
          <a:prstGeom prst="straightConnector1">
            <a:avLst/>
          </a:prstGeom>
          <a:noFill/>
          <a:ln w="9525" cap="rnd" cmpd="sng">
            <a:solidFill>
              <a:schemeClr val="dk1">
                <a:alpha val="38820"/>
              </a:schemeClr>
            </a:solidFill>
            <a:prstDash val="solid"/>
            <a:round/>
            <a:headEnd type="none" w="sm" len="sm"/>
            <a:tailEnd type="none" w="sm" len="sm"/>
          </a:ln>
        </p:spPr>
      </p:cxnSp>
      <p:sp>
        <p:nvSpPr>
          <p:cNvPr id="40" name="Google Shape;476;p28">
            <a:extLst>
              <a:ext uri="{FF2B5EF4-FFF2-40B4-BE49-F238E27FC236}">
                <a16:creationId xmlns:a16="http://schemas.microsoft.com/office/drawing/2014/main" xmlns="" id="{8D93E2D6-6C67-4999-A49C-3466C2BB9E02}"/>
              </a:ext>
            </a:extLst>
          </p:cNvPr>
          <p:cNvSpPr/>
          <p:nvPr/>
        </p:nvSpPr>
        <p:spPr>
          <a:xfrm>
            <a:off x="1619764" y="4692521"/>
            <a:ext cx="180527" cy="18052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dirty="0"/>
          </a:p>
        </p:txBody>
      </p:sp>
      <p:sp>
        <p:nvSpPr>
          <p:cNvPr id="2" name="Google Shape;466;p28">
            <a:extLst>
              <a:ext uri="{FF2B5EF4-FFF2-40B4-BE49-F238E27FC236}">
                <a16:creationId xmlns:a16="http://schemas.microsoft.com/office/drawing/2014/main" xmlns="" id="{62214405-AB7B-72D2-0BC7-806706CB872B}"/>
              </a:ext>
            </a:extLst>
          </p:cNvPr>
          <p:cNvSpPr txBox="1"/>
          <p:nvPr/>
        </p:nvSpPr>
        <p:spPr>
          <a:xfrm>
            <a:off x="1853019" y="3370365"/>
            <a:ext cx="4228804" cy="738664"/>
          </a:xfrm>
          <a:prstGeom prst="rect">
            <a:avLst/>
          </a:prstGeom>
          <a:noFill/>
          <a:ln>
            <a:noFill/>
          </a:ln>
        </p:spPr>
        <p:txBody>
          <a:bodyPr spcFirstLastPara="1" wrap="square" lIns="0" tIns="0" rIns="0" bIns="0" anchor="t" anchorCtr="0">
            <a:spAutoFit/>
          </a:bodyPr>
          <a:lstStyle/>
          <a:p>
            <a:pPr defTabSz="722376">
              <a:spcAft>
                <a:spcPts val="600"/>
              </a:spcAft>
            </a:pPr>
            <a:r>
              <a:rPr lang="en-US" sz="1100" b="1" dirty="0">
                <a:solidFill>
                  <a:srgbClr val="555555"/>
                </a:solidFill>
                <a:latin typeface="Open Sans" panose="020B0606030504020204"/>
                <a:sym typeface="Barlow"/>
              </a:rPr>
              <a:t>Electricity </a:t>
            </a:r>
            <a:r>
              <a:rPr lang="en-US" sz="1100" b="1" dirty="0" smtClean="0">
                <a:solidFill>
                  <a:srgbClr val="555555"/>
                </a:solidFill>
                <a:latin typeface="Open Sans" panose="020B0606030504020204"/>
                <a:sym typeface="Barlow"/>
              </a:rPr>
              <a:t>Consumption</a:t>
            </a:r>
          </a:p>
          <a:p>
            <a:pPr marL="171450" indent="-171450" defTabSz="722376">
              <a:spcAft>
                <a:spcPts val="600"/>
              </a:spcAft>
              <a:buFont typeface="Arial" panose="020B0604020202020204" pitchFamily="34" charset="0"/>
              <a:buChar char="•"/>
            </a:pPr>
            <a:r>
              <a:rPr lang="en-US" sz="1100" dirty="0">
                <a:solidFill>
                  <a:srgbClr val="555555"/>
                </a:solidFill>
                <a:latin typeface="Open Sans" panose="020B0606030504020204"/>
                <a:sym typeface="Barlow"/>
              </a:rPr>
              <a:t>Photovoltaics with a total generated power of 22kW were installed</a:t>
            </a:r>
          </a:p>
          <a:p>
            <a:pPr marL="171450" indent="-171450" defTabSz="722376">
              <a:spcAft>
                <a:spcPts val="600"/>
              </a:spcAft>
              <a:buFont typeface="Arial" panose="020B0604020202020204" pitchFamily="34" charset="0"/>
              <a:buChar char="•"/>
            </a:pPr>
            <a:r>
              <a:rPr lang="en-US" sz="1100" dirty="0">
                <a:solidFill>
                  <a:srgbClr val="555555"/>
                </a:solidFill>
                <a:latin typeface="Open Sans" panose="020B0606030504020204"/>
                <a:sym typeface="Barlow"/>
              </a:rPr>
              <a:t>2 new additional pumps for water heating were installed</a:t>
            </a:r>
          </a:p>
        </p:txBody>
      </p:sp>
    </p:spTree>
    <p:extLst>
      <p:ext uri="{BB962C8B-B14F-4D97-AF65-F5344CB8AC3E}">
        <p14:creationId xmlns:p14="http://schemas.microsoft.com/office/powerpoint/2010/main" val="4035605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xmlns="" id="{7DA1F35B-C8F7-4A5A-9339-7DA4D785B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c 46">
            <a:extLst>
              <a:ext uri="{FF2B5EF4-FFF2-40B4-BE49-F238E27FC236}">
                <a16:creationId xmlns:a16="http://schemas.microsoft.com/office/drawing/2014/main" xmlns="" id="{B2D4AD41-40DA-4A81-92F5-B6E3BA1ED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Google Shape;67;p12">
            <a:extLst>
              <a:ext uri="{FF2B5EF4-FFF2-40B4-BE49-F238E27FC236}">
                <a16:creationId xmlns:a16="http://schemas.microsoft.com/office/drawing/2014/main" xmlns="" id="{381AA65C-BEAE-E046-81D3-4445973E3E27}"/>
              </a:ext>
            </a:extLst>
          </p:cNvPr>
          <p:cNvSpPr txBox="1">
            <a:spLocks/>
          </p:cNvSpPr>
          <p:nvPr/>
        </p:nvSpPr>
        <p:spPr>
          <a:xfrm>
            <a:off x="838200" y="365125"/>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a:solidFill>
                  <a:schemeClr val="tx1"/>
                </a:solidFill>
                <a:latin typeface="+mj-lt"/>
                <a:ea typeface="+mj-ea"/>
                <a:cs typeface="+mj-cs"/>
              </a:rPr>
              <a:t>SUSTAINABILITY IMPROVEMENTS</a:t>
            </a:r>
          </a:p>
        </p:txBody>
      </p:sp>
      <p:pic>
        <p:nvPicPr>
          <p:cNvPr id="32" name="object 7">
            <a:extLst>
              <a:ext uri="{FF2B5EF4-FFF2-40B4-BE49-F238E27FC236}">
                <a16:creationId xmlns:a16="http://schemas.microsoft.com/office/drawing/2014/main" xmlns="" id="{5860E8F9-B834-4312-92D5-D5BF3145C868}"/>
              </a:ext>
            </a:extLst>
          </p:cNvPr>
          <p:cNvPicPr/>
          <p:nvPr/>
        </p:nvPicPr>
        <p:blipFill>
          <a:blip r:embed="rId2" cstate="print"/>
          <a:stretch>
            <a:fillRect/>
          </a:stretch>
        </p:blipFill>
        <p:spPr>
          <a:xfrm>
            <a:off x="6843165" y="1783093"/>
            <a:ext cx="2782683" cy="3298210"/>
          </a:xfrm>
          <a:prstGeom prst="rect">
            <a:avLst/>
          </a:prstGeom>
        </p:spPr>
      </p:pic>
      <p:sp>
        <p:nvSpPr>
          <p:cNvPr id="9" name="Google Shape;466;p28">
            <a:extLst>
              <a:ext uri="{FF2B5EF4-FFF2-40B4-BE49-F238E27FC236}">
                <a16:creationId xmlns:a16="http://schemas.microsoft.com/office/drawing/2014/main" xmlns="" id="{29D45798-4371-0644-ADD1-E709E9345260}"/>
              </a:ext>
            </a:extLst>
          </p:cNvPr>
          <p:cNvSpPr txBox="1"/>
          <p:nvPr/>
        </p:nvSpPr>
        <p:spPr>
          <a:xfrm>
            <a:off x="1905285" y="1951900"/>
            <a:ext cx="3198734" cy="738664"/>
          </a:xfrm>
          <a:prstGeom prst="rect">
            <a:avLst/>
          </a:prstGeom>
          <a:noFill/>
          <a:ln>
            <a:noFill/>
          </a:ln>
        </p:spPr>
        <p:txBody>
          <a:bodyPr spcFirstLastPara="1" wrap="square" lIns="0" tIns="0" rIns="0" bIns="0" anchor="t" anchorCtr="0">
            <a:spAutoFit/>
          </a:bodyPr>
          <a:lstStyle/>
          <a:p>
            <a:pPr defTabSz="722376">
              <a:spcAft>
                <a:spcPts val="600"/>
              </a:spcAft>
            </a:pPr>
            <a:r>
              <a:rPr lang="en-US" sz="1100" b="1" dirty="0">
                <a:solidFill>
                  <a:srgbClr val="555555"/>
                </a:solidFill>
                <a:latin typeface="Open Sans" panose="020B0606030504020204"/>
                <a:sym typeface="Barlow"/>
              </a:rPr>
              <a:t>Regarding Water Consumption</a:t>
            </a:r>
          </a:p>
          <a:p>
            <a:pPr marL="171450" indent="-171450" defTabSz="722376">
              <a:spcAft>
                <a:spcPts val="600"/>
              </a:spcAft>
              <a:buFont typeface="Arial" panose="020B0604020202020204" pitchFamily="34" charset="0"/>
              <a:buChar char="•"/>
            </a:pPr>
            <a:r>
              <a:rPr lang="en-GB" sz="1100" dirty="0">
                <a:solidFill>
                  <a:srgbClr val="555555"/>
                </a:solidFill>
                <a:latin typeface="Open Sans" panose="020B0606030504020204"/>
                <a:sym typeface="Barlow"/>
              </a:rPr>
              <a:t>Replacement of broken sports pool overflow pipes</a:t>
            </a:r>
          </a:p>
          <a:p>
            <a:pPr marL="171450" indent="-171450" defTabSz="722376">
              <a:spcAft>
                <a:spcPts val="600"/>
              </a:spcAft>
              <a:buFont typeface="Arial" panose="020B0604020202020204" pitchFamily="34" charset="0"/>
              <a:buChar char="•"/>
            </a:pPr>
            <a:r>
              <a:rPr lang="en-GB" sz="1100" dirty="0">
                <a:solidFill>
                  <a:srgbClr val="555555"/>
                </a:solidFill>
                <a:latin typeface="Open Sans" panose="020B0606030504020204"/>
                <a:sym typeface="Barlow"/>
              </a:rPr>
              <a:t>Replacement of broken </a:t>
            </a:r>
            <a:r>
              <a:rPr lang="en-GB" sz="1100" dirty="0" err="1">
                <a:solidFill>
                  <a:srgbClr val="555555"/>
                </a:solidFill>
                <a:latin typeface="Open Sans" panose="020B0606030504020204"/>
                <a:sym typeface="Barlow"/>
              </a:rPr>
              <a:t>center</a:t>
            </a:r>
            <a:r>
              <a:rPr lang="en-GB" sz="1100" dirty="0">
                <a:solidFill>
                  <a:srgbClr val="555555"/>
                </a:solidFill>
                <a:latin typeface="Open Sans" panose="020B0606030504020204"/>
                <a:sym typeface="Barlow"/>
              </a:rPr>
              <a:t> pool overflow pipes</a:t>
            </a:r>
          </a:p>
        </p:txBody>
      </p:sp>
      <p:pic>
        <p:nvPicPr>
          <p:cNvPr id="29" name="Picture 28" descr="Logo, company name&#10;&#10;Description automatically generated">
            <a:extLst>
              <a:ext uri="{FF2B5EF4-FFF2-40B4-BE49-F238E27FC236}">
                <a16:creationId xmlns:a16="http://schemas.microsoft.com/office/drawing/2014/main" xmlns="" id="{C5C2DED2-6DC1-8C4A-95DB-AF27C9647ADE}"/>
              </a:ext>
            </a:extLst>
          </p:cNvPr>
          <p:cNvPicPr>
            <a:picLocks noChangeAspect="1"/>
          </p:cNvPicPr>
          <p:nvPr/>
        </p:nvPicPr>
        <p:blipFill rotWithShape="1">
          <a:blip r:embed="rId3"/>
          <a:srcRect l="6826" t="60242" r="5549" b="6361"/>
          <a:stretch/>
        </p:blipFill>
        <p:spPr>
          <a:xfrm>
            <a:off x="5399914" y="5805226"/>
            <a:ext cx="1298893" cy="371737"/>
          </a:xfrm>
          <a:prstGeom prst="rect">
            <a:avLst/>
          </a:prstGeom>
        </p:spPr>
      </p:pic>
      <p:sp>
        <p:nvSpPr>
          <p:cNvPr id="30" name="Google Shape;71;p12">
            <a:extLst>
              <a:ext uri="{FF2B5EF4-FFF2-40B4-BE49-F238E27FC236}">
                <a16:creationId xmlns:a16="http://schemas.microsoft.com/office/drawing/2014/main" xmlns="" id="{7E03B501-F908-6E4C-887C-6C0D260179FF}"/>
              </a:ext>
            </a:extLst>
          </p:cNvPr>
          <p:cNvSpPr txBox="1">
            <a:spLocks/>
          </p:cNvSpPr>
          <p:nvPr/>
        </p:nvSpPr>
        <p:spPr>
          <a:xfrm>
            <a:off x="10108193" y="5868373"/>
            <a:ext cx="475375" cy="237190"/>
          </a:xfrm>
          <a:prstGeom prst="rect">
            <a:avLst/>
          </a:prstGeom>
        </p:spPr>
        <p:txBody>
          <a:bodyPr spcFirstLastPara="1" wrap="square" lIns="91425" tIns="91425" rIns="91425" bIns="91425" anchor="t" anchorCtr="0">
            <a:noAutofit/>
          </a:bodyPr>
          <a:lstStyle/>
          <a:p>
            <a:pPr algn="r" defTabSz="722376">
              <a:spcAft>
                <a:spcPts val="600"/>
              </a:spcAft>
            </a:pPr>
            <a:fld id="{00000000-1234-1234-1234-123412341234}" type="slidenum">
              <a:rPr lang="en" sz="158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722376">
                <a:spcAft>
                  <a:spcPts val="600"/>
                </a:spcAft>
              </a:pPr>
              <a:t>24</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6" name="Google Shape;463;p28">
            <a:extLst>
              <a:ext uri="{FF2B5EF4-FFF2-40B4-BE49-F238E27FC236}">
                <a16:creationId xmlns:a16="http://schemas.microsoft.com/office/drawing/2014/main" xmlns="" id="{4F369DEE-EE05-4873-B0C0-4CF5C6EE6756}"/>
              </a:ext>
            </a:extLst>
          </p:cNvPr>
          <p:cNvCxnSpPr>
            <a:cxnSpLocks/>
          </p:cNvCxnSpPr>
          <p:nvPr/>
        </p:nvCxnSpPr>
        <p:spPr>
          <a:xfrm flipH="1">
            <a:off x="1704361" y="2122637"/>
            <a:ext cx="5666" cy="1252874"/>
          </a:xfrm>
          <a:prstGeom prst="straightConnector1">
            <a:avLst/>
          </a:prstGeom>
          <a:noFill/>
          <a:ln w="9525" cap="rnd" cmpd="sng">
            <a:solidFill>
              <a:schemeClr val="dk1">
                <a:alpha val="38820"/>
              </a:schemeClr>
            </a:solidFill>
            <a:prstDash val="solid"/>
            <a:round/>
            <a:headEnd type="none" w="sm" len="sm"/>
            <a:tailEnd type="none" w="sm" len="sm"/>
          </a:ln>
        </p:spPr>
      </p:cxnSp>
      <p:sp>
        <p:nvSpPr>
          <p:cNvPr id="37" name="Google Shape;476;p28">
            <a:extLst>
              <a:ext uri="{FF2B5EF4-FFF2-40B4-BE49-F238E27FC236}">
                <a16:creationId xmlns:a16="http://schemas.microsoft.com/office/drawing/2014/main" xmlns="" id="{C54B0820-34DD-41B8-BE0C-58A8BB940DE2}"/>
              </a:ext>
            </a:extLst>
          </p:cNvPr>
          <p:cNvSpPr/>
          <p:nvPr/>
        </p:nvSpPr>
        <p:spPr>
          <a:xfrm>
            <a:off x="1619764" y="1942110"/>
            <a:ext cx="180527" cy="18052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8" name="Google Shape;476;p28">
            <a:extLst>
              <a:ext uri="{FF2B5EF4-FFF2-40B4-BE49-F238E27FC236}">
                <a16:creationId xmlns:a16="http://schemas.microsoft.com/office/drawing/2014/main" xmlns="" id="{A669D9AB-450F-471F-8B70-E39AE10E8828}"/>
              </a:ext>
            </a:extLst>
          </p:cNvPr>
          <p:cNvSpPr/>
          <p:nvPr/>
        </p:nvSpPr>
        <p:spPr>
          <a:xfrm>
            <a:off x="1614098" y="3375511"/>
            <a:ext cx="180527" cy="18052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dirty="0"/>
          </a:p>
        </p:txBody>
      </p:sp>
      <p:cxnSp>
        <p:nvCxnSpPr>
          <p:cNvPr id="39" name="Google Shape;463;p28">
            <a:extLst>
              <a:ext uri="{FF2B5EF4-FFF2-40B4-BE49-F238E27FC236}">
                <a16:creationId xmlns:a16="http://schemas.microsoft.com/office/drawing/2014/main" xmlns="" id="{8C9CD20D-38DD-4A8C-99C5-1F47F21ABBFE}"/>
              </a:ext>
            </a:extLst>
          </p:cNvPr>
          <p:cNvCxnSpPr>
            <a:cxnSpLocks/>
          </p:cNvCxnSpPr>
          <p:nvPr/>
        </p:nvCxnSpPr>
        <p:spPr>
          <a:xfrm flipH="1">
            <a:off x="1698695" y="3551444"/>
            <a:ext cx="5666" cy="1252874"/>
          </a:xfrm>
          <a:prstGeom prst="straightConnector1">
            <a:avLst/>
          </a:prstGeom>
          <a:noFill/>
          <a:ln w="9525" cap="rnd" cmpd="sng">
            <a:solidFill>
              <a:schemeClr val="dk1">
                <a:alpha val="38820"/>
              </a:schemeClr>
            </a:solidFill>
            <a:prstDash val="solid"/>
            <a:round/>
            <a:headEnd type="none" w="sm" len="sm"/>
            <a:tailEnd type="none" w="sm" len="sm"/>
          </a:ln>
        </p:spPr>
      </p:cxnSp>
      <p:sp>
        <p:nvSpPr>
          <p:cNvPr id="40" name="Google Shape;476;p28">
            <a:extLst>
              <a:ext uri="{FF2B5EF4-FFF2-40B4-BE49-F238E27FC236}">
                <a16:creationId xmlns:a16="http://schemas.microsoft.com/office/drawing/2014/main" xmlns="" id="{8D93E2D6-6C67-4999-A49C-3466C2BB9E02}"/>
              </a:ext>
            </a:extLst>
          </p:cNvPr>
          <p:cNvSpPr/>
          <p:nvPr/>
        </p:nvSpPr>
        <p:spPr>
          <a:xfrm>
            <a:off x="1608432" y="4804318"/>
            <a:ext cx="180527" cy="18052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76857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dirty="0"/>
          </a:p>
        </p:txBody>
      </p:sp>
      <p:sp>
        <p:nvSpPr>
          <p:cNvPr id="2" name="Google Shape;466;p28">
            <a:extLst>
              <a:ext uri="{FF2B5EF4-FFF2-40B4-BE49-F238E27FC236}">
                <a16:creationId xmlns:a16="http://schemas.microsoft.com/office/drawing/2014/main" xmlns="" id="{65442D9C-32B9-5C71-9078-58C3F63D8198}"/>
              </a:ext>
            </a:extLst>
          </p:cNvPr>
          <p:cNvSpPr txBox="1"/>
          <p:nvPr/>
        </p:nvSpPr>
        <p:spPr>
          <a:xfrm>
            <a:off x="1884887" y="3389165"/>
            <a:ext cx="3953937" cy="1246495"/>
          </a:xfrm>
          <a:prstGeom prst="rect">
            <a:avLst/>
          </a:prstGeom>
          <a:noFill/>
          <a:ln>
            <a:noFill/>
          </a:ln>
        </p:spPr>
        <p:txBody>
          <a:bodyPr spcFirstLastPara="1" wrap="square" lIns="0" tIns="0" rIns="0" bIns="0" anchor="t" anchorCtr="0">
            <a:spAutoFit/>
          </a:bodyPr>
          <a:lstStyle/>
          <a:p>
            <a:pPr defTabSz="722376">
              <a:spcAft>
                <a:spcPts val="600"/>
              </a:spcAft>
            </a:pPr>
            <a:r>
              <a:rPr lang="en-US" sz="1100" b="1" dirty="0">
                <a:solidFill>
                  <a:srgbClr val="555555"/>
                </a:solidFill>
                <a:latin typeface="Open Sans" panose="020B0606030504020204"/>
                <a:sym typeface="Barlow"/>
              </a:rPr>
              <a:t>Food Waste</a:t>
            </a:r>
          </a:p>
          <a:p>
            <a:pPr marL="171450" indent="-171450" defTabSz="722376">
              <a:spcAft>
                <a:spcPts val="600"/>
              </a:spcAft>
              <a:buFont typeface="Arial" panose="020B0604020202020204" pitchFamily="34" charset="0"/>
              <a:buChar char="•"/>
            </a:pPr>
            <a:r>
              <a:rPr lang="en-US" sz="1100" dirty="0">
                <a:solidFill>
                  <a:srgbClr val="555555"/>
                </a:solidFill>
                <a:latin typeface="Open Sans" panose="020B0606030504020204"/>
                <a:sym typeface="Barlow"/>
              </a:rPr>
              <a:t>Staff training for rational solid waste management and proper sorting of recyclable </a:t>
            </a:r>
            <a:r>
              <a:rPr lang="en-US" sz="1100" dirty="0" smtClean="0">
                <a:solidFill>
                  <a:srgbClr val="555555"/>
                </a:solidFill>
                <a:latin typeface="Open Sans" panose="020B0606030504020204"/>
                <a:sym typeface="Barlow"/>
              </a:rPr>
              <a:t>waste</a:t>
            </a:r>
            <a:endParaRPr lang="en-US" sz="1100" dirty="0">
              <a:solidFill>
                <a:srgbClr val="555555"/>
              </a:solidFill>
              <a:latin typeface="Open Sans" panose="020B0606030504020204"/>
              <a:sym typeface="Barlow"/>
            </a:endParaRPr>
          </a:p>
          <a:p>
            <a:pPr marL="171450" indent="-171450" defTabSz="722376">
              <a:spcAft>
                <a:spcPts val="600"/>
              </a:spcAft>
              <a:buFont typeface="Arial" panose="020B0604020202020204" pitchFamily="34" charset="0"/>
              <a:buChar char="•"/>
            </a:pPr>
            <a:r>
              <a:rPr lang="en-US" sz="1100" dirty="0">
                <a:solidFill>
                  <a:srgbClr val="555555"/>
                </a:solidFill>
                <a:latin typeface="Open Sans" panose="020B0606030504020204"/>
                <a:sym typeface="Barlow"/>
              </a:rPr>
              <a:t>We have replaced plastic bottles in all departments by installing water coolers, thus helping to minimize the use of plastic and improve our environmental </a:t>
            </a:r>
            <a:r>
              <a:rPr lang="en-US" sz="1100" dirty="0" smtClean="0">
                <a:solidFill>
                  <a:srgbClr val="555555"/>
                </a:solidFill>
                <a:latin typeface="Open Sans" panose="020B0606030504020204"/>
                <a:sym typeface="Barlow"/>
              </a:rPr>
              <a:t>performance</a:t>
            </a:r>
            <a:endParaRPr lang="en-GB" sz="1100" dirty="0">
              <a:solidFill>
                <a:srgbClr val="555555"/>
              </a:solidFill>
              <a:latin typeface="Open Sans" panose="020B0606030504020204"/>
              <a:sym typeface="Barlow"/>
            </a:endParaRPr>
          </a:p>
        </p:txBody>
      </p:sp>
    </p:spTree>
    <p:extLst>
      <p:ext uri="{BB962C8B-B14F-4D97-AF65-F5344CB8AC3E}">
        <p14:creationId xmlns:p14="http://schemas.microsoft.com/office/powerpoint/2010/main" val="4255877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2E442304-DDBD-4F7B-8017-36BCC863FB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81;p14">
            <a:extLst>
              <a:ext uri="{FF2B5EF4-FFF2-40B4-BE49-F238E27FC236}">
                <a16:creationId xmlns:a16="http://schemas.microsoft.com/office/drawing/2014/main" xmlns="" id="{3EB2ACF7-C3FA-46EF-BF26-69227B605C21}"/>
              </a:ext>
            </a:extLst>
          </p:cNvPr>
          <p:cNvSpPr txBox="1">
            <a:spLocks/>
          </p:cNvSpPr>
          <p:nvPr/>
        </p:nvSpPr>
        <p:spPr>
          <a:xfrm>
            <a:off x="635000" y="640823"/>
            <a:ext cx="3418659" cy="5583148"/>
          </a:xfrm>
          <a:prstGeom prst="rect">
            <a:avLst/>
          </a:prstGeom>
        </p:spPr>
        <p:txBody>
          <a:bodyPr spcFirstLastPara="1"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5400" b="1" kern="1200">
                <a:solidFill>
                  <a:schemeClr val="tx1"/>
                </a:solidFill>
                <a:latin typeface="+mj-lt"/>
                <a:ea typeface="+mj-ea"/>
                <a:cs typeface="+mj-cs"/>
              </a:rPr>
              <a:t>Internal and External communication</a:t>
            </a:r>
            <a:endParaRPr lang="en-US" sz="5400" kern="1200">
              <a:solidFill>
                <a:schemeClr val="tx1"/>
              </a:solidFill>
              <a:latin typeface="+mj-lt"/>
              <a:ea typeface="+mj-ea"/>
              <a:cs typeface="+mj-cs"/>
            </a:endParaRPr>
          </a:p>
        </p:txBody>
      </p:sp>
      <p:sp>
        <p:nvSpPr>
          <p:cNvPr id="31" name="sketch line">
            <a:extLst>
              <a:ext uri="{FF2B5EF4-FFF2-40B4-BE49-F238E27FC236}">
                <a16:creationId xmlns:a16="http://schemas.microsoft.com/office/drawing/2014/main" xmlns="" id="{5E107275-3853-46FD-A241-DE4355A426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xmlns="" id="{396772FD-AD86-5C4E-B39B-A3C1F3264C74}"/>
              </a:ext>
            </a:extLst>
          </p:cNvPr>
          <p:cNvSpPr/>
          <p:nvPr/>
        </p:nvSpPr>
        <p:spPr>
          <a:xfrm>
            <a:off x="10544055" y="1609100"/>
            <a:ext cx="818161" cy="818161"/>
          </a:xfrm>
          <a:prstGeom prst="ellipse">
            <a:avLst/>
          </a:prstGeom>
          <a:noFill/>
          <a:ln w="508000">
            <a:solidFill>
              <a:srgbClr val="DCD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ord 2">
            <a:extLst>
              <a:ext uri="{FF2B5EF4-FFF2-40B4-BE49-F238E27FC236}">
                <a16:creationId xmlns:a16="http://schemas.microsoft.com/office/drawing/2014/main" xmlns="" id="{5562A773-E972-254A-93AF-25E83E9ACAE3}"/>
              </a:ext>
            </a:extLst>
          </p:cNvPr>
          <p:cNvSpPr/>
          <p:nvPr/>
        </p:nvSpPr>
        <p:spPr>
          <a:xfrm rot="16200000">
            <a:off x="10357742" y="1861439"/>
            <a:ext cx="1190788" cy="1190788"/>
          </a:xfrm>
          <a:prstGeom prst="chord">
            <a:avLst>
              <a:gd name="adj1" fmla="val 5397117"/>
              <a:gd name="adj2" fmla="val 16200000"/>
            </a:avLst>
          </a:prstGeom>
          <a:solidFill>
            <a:srgbClr val="3D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1;p12">
            <a:extLst>
              <a:ext uri="{FF2B5EF4-FFF2-40B4-BE49-F238E27FC236}">
                <a16:creationId xmlns:a16="http://schemas.microsoft.com/office/drawing/2014/main" xmlns="" id="{8A848A35-5585-C047-BAFB-5E025447B53A}"/>
              </a:ext>
            </a:extLst>
          </p:cNvPr>
          <p:cNvSpPr txBox="1">
            <a:spLocks/>
          </p:cNvSpPr>
          <p:nvPr/>
        </p:nvSpPr>
        <p:spPr>
          <a:xfrm>
            <a:off x="11251070" y="4994732"/>
            <a:ext cx="297460" cy="180669"/>
          </a:xfrm>
          <a:prstGeom prst="rect">
            <a:avLst/>
          </a:prstGeom>
        </p:spPr>
        <p:txBody>
          <a:bodyPr spcFirstLastPara="1" wrap="square" lIns="91425" tIns="91425" rIns="91425" bIns="91425" anchor="t" anchorCtr="0">
            <a:noAutofit/>
          </a:bodyPr>
          <a:lstStyle/>
          <a:p>
            <a:pPr algn="r" defTabSz="530352">
              <a:spcAft>
                <a:spcPts val="600"/>
              </a:spcAft>
            </a:pPr>
            <a:fld id="{00000000-1234-1234-1234-123412341234}" type="slidenum">
              <a:rPr lang="en" sz="1160" b="1" kern="1200">
                <a:solidFill>
                  <a:srgbClr val="555555"/>
                </a:solidFill>
                <a:latin typeface="Open Sans" panose="020B0606030504020204" pitchFamily="34" charset="0"/>
                <a:ea typeface="Open Sans" panose="020B0606030504020204" pitchFamily="34" charset="0"/>
                <a:cs typeface="Open Sans" panose="020B0606030504020204" pitchFamily="34" charset="0"/>
              </a:rPr>
              <a:pPr algn="r" defTabSz="530352">
                <a:spcAft>
                  <a:spcPts val="600"/>
                </a:spcAft>
              </a:pPr>
              <a:t>25</a:t>
            </a:fld>
            <a:endParaRPr lang="en"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xmlns="" id="{3B778F84-072D-8B4D-83DC-AB90E81FC91C}"/>
              </a:ext>
            </a:extLst>
          </p:cNvPr>
          <p:cNvPicPr>
            <a:picLocks noChangeAspect="1"/>
          </p:cNvPicPr>
          <p:nvPr/>
        </p:nvPicPr>
        <p:blipFill>
          <a:blip r:embed="rId2"/>
          <a:stretch>
            <a:fillRect/>
          </a:stretch>
        </p:blipFill>
        <p:spPr>
          <a:xfrm>
            <a:off x="7637978" y="4940197"/>
            <a:ext cx="958221" cy="268487"/>
          </a:xfrm>
          <a:prstGeom prst="rect">
            <a:avLst/>
          </a:prstGeom>
        </p:spPr>
      </p:pic>
      <p:sp>
        <p:nvSpPr>
          <p:cNvPr id="8" name="Rectangle 7"/>
          <p:cNvSpPr/>
          <p:nvPr/>
        </p:nvSpPr>
        <p:spPr>
          <a:xfrm>
            <a:off x="4539651" y="1267927"/>
            <a:ext cx="6900512" cy="4322145"/>
          </a:xfrm>
          <a:prstGeom prst="rect">
            <a:avLst/>
          </a:prstGeom>
        </p:spPr>
        <p:txBody>
          <a:bodyPr wrap="square">
            <a:spAutoFit/>
          </a:bodyPr>
          <a:lstStyle/>
          <a:p>
            <a:pPr defTabSz="530352">
              <a:spcAft>
                <a:spcPts val="600"/>
              </a:spcAft>
            </a:pPr>
            <a:r>
              <a:rPr lang="en-GB" sz="928" kern="1200" dirty="0">
                <a:solidFill>
                  <a:srgbClr val="555555"/>
                </a:solidFill>
                <a:latin typeface="Open Sans" panose="020B0606030504020204"/>
                <a:ea typeface="+mn-ea"/>
                <a:cs typeface="+mn-cs"/>
              </a:rPr>
              <a:t>We are well aware that strong internal communication strategy will keep everyone on the same page and set the precedence of a collaborative environment. This builds team unity and makes employees and guests feel valued. </a:t>
            </a:r>
          </a:p>
          <a:p>
            <a:pPr defTabSz="530352">
              <a:spcAft>
                <a:spcPts val="600"/>
              </a:spcAft>
            </a:pPr>
            <a:endParaRPr lang="en-GB" sz="928" kern="1200" dirty="0">
              <a:solidFill>
                <a:srgbClr val="555555"/>
              </a:solidFill>
              <a:latin typeface="Open Sans" panose="020B0606030504020204"/>
              <a:ea typeface="+mn-ea"/>
              <a:cs typeface="+mn-cs"/>
            </a:endParaRPr>
          </a:p>
          <a:p>
            <a:pPr defTabSz="530352">
              <a:spcAft>
                <a:spcPts val="600"/>
              </a:spcAft>
            </a:pPr>
            <a:r>
              <a:rPr lang="en-GB" sz="928" kern="1200" dirty="0">
                <a:solidFill>
                  <a:srgbClr val="555555"/>
                </a:solidFill>
                <a:latin typeface="Open Sans" panose="020B0606030504020204"/>
                <a:ea typeface="+mn-ea"/>
                <a:cs typeface="+mn-cs"/>
              </a:rPr>
              <a:t>Internal Communication Leads to a </a:t>
            </a:r>
            <a:r>
              <a:rPr lang="en-GB" sz="928" b="1" kern="1200" dirty="0">
                <a:solidFill>
                  <a:srgbClr val="555555"/>
                </a:solidFill>
                <a:latin typeface="Open Sans" panose="020B0606030504020204"/>
                <a:ea typeface="+mn-ea"/>
                <a:cs typeface="+mn-cs"/>
              </a:rPr>
              <a:t>Better Work Environment</a:t>
            </a:r>
            <a:r>
              <a:rPr lang="en-GB" sz="928" kern="1200" dirty="0">
                <a:solidFill>
                  <a:srgbClr val="555555"/>
                </a:solidFill>
                <a:latin typeface="Open Sans" panose="020B0606030504020204"/>
                <a:ea typeface="+mn-ea"/>
                <a:cs typeface="+mn-cs"/>
              </a:rPr>
              <a:t>, therefore we are using below means of internal communication to improve our operations as well as reduce environmental and social impacts by choosing not to print or travel and we instead:</a:t>
            </a:r>
          </a:p>
          <a:p>
            <a:pPr defTabSz="530352">
              <a:spcAft>
                <a:spcPts val="600"/>
              </a:spcAft>
            </a:pPr>
            <a:endParaRPr lang="en-GB" sz="928" kern="1200" dirty="0">
              <a:solidFill>
                <a:srgbClr val="555555"/>
              </a:solidFill>
              <a:latin typeface="Open Sans" panose="020B0606030504020204"/>
              <a:ea typeface="+mn-ea"/>
              <a:cs typeface="+mn-cs"/>
            </a:endParaRP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encourage all management team members to communicate via e-mail</a:t>
            </a: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send internal memos via e-mail </a:t>
            </a:r>
          </a:p>
          <a:p>
            <a:pPr marL="165735" indent="-165735" defTabSz="530352">
              <a:spcAft>
                <a:spcPts val="600"/>
              </a:spcAft>
              <a:buFontTx/>
              <a:buChar char="-"/>
            </a:pPr>
            <a:endParaRPr lang="en-GB" sz="928" kern="1200" dirty="0">
              <a:solidFill>
                <a:srgbClr val="555555"/>
              </a:solidFill>
              <a:latin typeface="Open Sans" panose="020B0606030504020204"/>
              <a:ea typeface="+mn-ea"/>
              <a:cs typeface="+mn-cs"/>
            </a:endParaRP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use PDA for customer’s orders instead of captain orders blocks</a:t>
            </a:r>
          </a:p>
          <a:p>
            <a:pPr defTabSz="530352">
              <a:spcAft>
                <a:spcPts val="600"/>
              </a:spcAft>
            </a:pPr>
            <a:r>
              <a:rPr lang="en-GB" sz="928" kern="1200" dirty="0">
                <a:solidFill>
                  <a:srgbClr val="894800"/>
                </a:solidFill>
                <a:latin typeface="Open Sans" panose="020B0606030504020204"/>
                <a:ea typeface="+mn-ea"/>
                <a:cs typeface="+mn-cs"/>
              </a:rPr>
              <a:t>Fact: </a:t>
            </a:r>
            <a:r>
              <a:rPr lang="en-GB" sz="928" kern="1200" dirty="0">
                <a:solidFill>
                  <a:srgbClr val="555555"/>
                </a:solidFill>
                <a:latin typeface="Open Sans" panose="020B0606030504020204"/>
                <a:ea typeface="+mn-ea"/>
                <a:cs typeface="+mn-cs"/>
              </a:rPr>
              <a:t>We have at least 1500 orders daily which are no longer double recorded</a:t>
            </a:r>
          </a:p>
          <a:p>
            <a:pPr defTabSz="530352">
              <a:spcAft>
                <a:spcPts val="600"/>
              </a:spcAft>
            </a:pPr>
            <a:endParaRPr lang="en-GB" sz="928" kern="1200" dirty="0">
              <a:solidFill>
                <a:srgbClr val="555555"/>
              </a:solidFill>
              <a:latin typeface="Open Sans" panose="020B0606030504020204"/>
              <a:ea typeface="+mn-ea"/>
              <a:cs typeface="+mn-cs"/>
            </a:endParaRP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use departmental electronic stock request system </a:t>
            </a:r>
          </a:p>
          <a:p>
            <a:pPr defTabSz="530352">
              <a:spcAft>
                <a:spcPts val="600"/>
              </a:spcAft>
            </a:pPr>
            <a:r>
              <a:rPr lang="en-GB" sz="928" b="1" kern="1200" dirty="0">
                <a:solidFill>
                  <a:srgbClr val="894800"/>
                </a:solidFill>
                <a:latin typeface="Open Sans" panose="020B0606030504020204"/>
                <a:ea typeface="+mn-ea"/>
                <a:cs typeface="+mn-cs"/>
              </a:rPr>
              <a:t>Fact: </a:t>
            </a:r>
            <a:r>
              <a:rPr lang="en-GB" sz="928" kern="1200" dirty="0">
                <a:solidFill>
                  <a:srgbClr val="555555"/>
                </a:solidFill>
                <a:latin typeface="Open Sans" panose="020B0606030504020204"/>
                <a:ea typeface="+mn-ea"/>
                <a:cs typeface="+mn-cs"/>
              </a:rPr>
              <a:t>Each departmental stock order is at least 5 pages</a:t>
            </a:r>
          </a:p>
          <a:p>
            <a:pPr defTabSz="530352">
              <a:spcAft>
                <a:spcPts val="600"/>
              </a:spcAft>
            </a:pPr>
            <a:endParaRPr lang="en-GB" sz="928" kern="1200" dirty="0">
              <a:solidFill>
                <a:srgbClr val="555555"/>
              </a:solidFill>
              <a:latin typeface="Open Sans" panose="020B0606030504020204"/>
              <a:ea typeface="+mn-ea"/>
              <a:cs typeface="+mn-cs"/>
            </a:endParaRP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have a full electronic and remote access to the company processes and procedures</a:t>
            </a: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use power point presentations for trainings </a:t>
            </a: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use electronic records for staff trainings</a:t>
            </a:r>
          </a:p>
          <a:p>
            <a:pPr marL="165735" indent="-165735" defTabSz="530352">
              <a:spcAft>
                <a:spcPts val="600"/>
              </a:spcAft>
              <a:buFontTx/>
              <a:buChar char="-"/>
            </a:pPr>
            <a:r>
              <a:rPr lang="en-GB" sz="928" kern="1200" dirty="0">
                <a:solidFill>
                  <a:srgbClr val="555555"/>
                </a:solidFill>
                <a:latin typeface="Open Sans" panose="020B0606030504020204"/>
                <a:ea typeface="+mn-ea"/>
                <a:cs typeface="+mn-cs"/>
              </a:rPr>
              <a:t>We do REMOTE TEAMS meetings</a:t>
            </a:r>
            <a:endParaRPr lang="en-GB" sz="1600" dirty="0">
              <a:solidFill>
                <a:schemeClr val="bg1"/>
              </a:solidFill>
              <a:latin typeface="Open Sans" panose="020B0606030504020204"/>
            </a:endParaRPr>
          </a:p>
        </p:txBody>
      </p:sp>
    </p:spTree>
    <p:extLst>
      <p:ext uri="{BB962C8B-B14F-4D97-AF65-F5344CB8AC3E}">
        <p14:creationId xmlns:p14="http://schemas.microsoft.com/office/powerpoint/2010/main" val="3724319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4F7EBAE4-9945-4473-9E34-B2C66EA0F0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Google Shape;315;p33">
            <a:extLst>
              <a:ext uri="{FF2B5EF4-FFF2-40B4-BE49-F238E27FC236}">
                <a16:creationId xmlns:a16="http://schemas.microsoft.com/office/drawing/2014/main" xmlns="" id="{D6068924-E045-5942-8DC0-10B2D482144B}"/>
              </a:ext>
            </a:extLst>
          </p:cNvPr>
          <p:cNvSpPr txBox="1">
            <a:spLocks/>
          </p:cNvSpPr>
          <p:nvPr/>
        </p:nvSpPr>
        <p:spPr>
          <a:xfrm>
            <a:off x="838200" y="365125"/>
            <a:ext cx="5393361" cy="132556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1pPr>
            <a:lvl2pPr marL="914400" marR="0" lvl="1" indent="-355600" algn="l" rtl="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2pPr>
            <a:lvl3pPr marL="1371600" marR="0" lvl="2" indent="-355600" algn="l" rtl="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3pPr>
            <a:lvl4pPr marL="1828800" marR="0" lvl="3" indent="-355600" algn="l" rtl="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4pPr>
            <a:lvl5pPr marL="2286000" marR="0" lvl="4"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5pPr>
            <a:lvl6pPr marL="2743200" marR="0" lvl="5"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6pPr>
            <a:lvl7pPr marL="3200400" marR="0" lvl="6"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7pPr>
            <a:lvl8pPr marL="3657600" marR="0" lvl="7"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8pPr>
            <a:lvl9pPr marL="4114800" marR="0" lvl="8" indent="-355600" algn="l" rtl="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9pPr>
          </a:lstStyle>
          <a:p>
            <a:pPr marL="0" marR="0" lvl="0" indent="0" fontAlgn="auto">
              <a:lnSpc>
                <a:spcPct val="90000"/>
              </a:lnSpc>
              <a:spcBef>
                <a:spcPct val="0"/>
              </a:spcBef>
              <a:spcAft>
                <a:spcPts val="600"/>
              </a:spcAft>
              <a:buClr>
                <a:srgbClr val="A5A5A5"/>
              </a:buClr>
              <a:buSzPts val="2000"/>
              <a:buNone/>
              <a:tabLst/>
              <a:defRPr/>
            </a:pPr>
            <a:r>
              <a:rPr kumimoji="0" lang="en-US" sz="4400" b="1" i="0" u="none" strike="noStrike" cap="none" spc="0" normalizeH="0" baseline="0" noProof="0" dirty="0">
                <a:ln>
                  <a:noFill/>
                </a:ln>
                <a:solidFill>
                  <a:schemeClr val="bg2">
                    <a:lumMod val="25000"/>
                  </a:schemeClr>
                </a:solidFill>
                <a:effectLst/>
                <a:uLnTx/>
                <a:uFillTx/>
                <a:latin typeface="+mj-lt"/>
                <a:ea typeface="+mj-ea"/>
                <a:cs typeface="+mj-cs"/>
                <a:sym typeface="Merriweather Sans Regular"/>
              </a:rPr>
              <a:t>Stakeholders</a:t>
            </a:r>
          </a:p>
        </p:txBody>
      </p:sp>
      <p:sp>
        <p:nvSpPr>
          <p:cNvPr id="4" name="TextBox 3">
            <a:extLst>
              <a:ext uri="{FF2B5EF4-FFF2-40B4-BE49-F238E27FC236}">
                <a16:creationId xmlns:a16="http://schemas.microsoft.com/office/drawing/2014/main" xmlns="" id="{3BAE587F-7FAB-4FCA-9B81-0FC492E29C49}"/>
              </a:ext>
            </a:extLst>
          </p:cNvPr>
          <p:cNvSpPr txBox="1"/>
          <p:nvPr/>
        </p:nvSpPr>
        <p:spPr>
          <a:xfrm>
            <a:off x="6013596" y="2584174"/>
            <a:ext cx="5340204" cy="2385268"/>
          </a:xfrm>
          <a:prstGeom prst="rect">
            <a:avLst/>
          </a:prstGeom>
          <a:noFill/>
        </p:spPr>
        <p:txBody>
          <a:bodyPr wrap="square" rtlCol="0">
            <a:spAutoFit/>
          </a:bodyPr>
          <a:lstStyle/>
          <a:p>
            <a:pPr lvl="0" algn="just">
              <a:spcAft>
                <a:spcPts val="600"/>
              </a:spcAft>
              <a:defRPr/>
            </a:pPr>
            <a:r>
              <a:rPr lang="en-GB"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Stakeholders are defined as individuals or groups whose interests are or may be affected by our activities, paying particular attention to the interested parties located in the areas where the respective hotel operates. A key element is the constant communication with the interested parties, while the communication channels between them and the company are analysed below</a:t>
            </a:r>
            <a:r>
              <a:rPr lang="en-GB" sz="1600" dirty="0">
                <a:solidFill>
                  <a:srgbClr val="DCD6CD"/>
                </a:solidFill>
                <a:latin typeface="Open Sans" panose="020B0606030504020204" pitchFamily="34" charset="0"/>
                <a:ea typeface="Open Sans" panose="020B0606030504020204" pitchFamily="34" charset="0"/>
                <a:cs typeface="Open Sans" panose="020B0606030504020204" pitchFamily="34" charset="0"/>
              </a:rPr>
              <a:t>.</a:t>
            </a:r>
          </a:p>
          <a:p>
            <a:pPr lvl="0" algn="just">
              <a:spcAft>
                <a:spcPts val="600"/>
              </a:spcAft>
              <a:defRPr/>
            </a:pPr>
            <a:endParaRPr lang="en-GB" sz="1600" dirty="0">
              <a:solidFill>
                <a:srgbClr val="DCD6C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71;p12">
            <a:extLst>
              <a:ext uri="{FF2B5EF4-FFF2-40B4-BE49-F238E27FC236}">
                <a16:creationId xmlns:a16="http://schemas.microsoft.com/office/drawing/2014/main" xmlns="" id="{474BEC80-8AB0-0F4E-BD76-1623960B9E98}"/>
              </a:ext>
            </a:extLst>
          </p:cNvPr>
          <p:cNvSpPr txBox="1">
            <a:spLocks noGrp="1"/>
          </p:cNvSpPr>
          <p:nvPr>
            <p:ph type="sldNum" idx="12"/>
          </p:nvPr>
        </p:nvSpPr>
        <p:spPr>
          <a:xfrm>
            <a:off x="8610600" y="6356349"/>
            <a:ext cx="2743200" cy="365125"/>
          </a:xfrm>
          <a:prstGeom prst="rect">
            <a:avLst/>
          </a:prstGeom>
        </p:spPr>
        <p:txBody>
          <a:bodyPr spcFirstLastPara="1" vert="horz" lIns="91440" tIns="45720" rIns="91440" bIns="45720" rtlCol="0" anchor="ctr" anchorCtr="0">
            <a:normAutofit/>
          </a:bodyPr>
          <a:lstStyle/>
          <a:p>
            <a:pPr>
              <a:spcAft>
                <a:spcPts val="600"/>
              </a:spcAft>
              <a:defRPr/>
            </a:pPr>
            <a:fld id="{00000000-1234-1234-1234-123412341234}" type="slidenum">
              <a:rPr lang="en-US">
                <a:solidFill>
                  <a:prstClr val="black">
                    <a:tint val="75000"/>
                  </a:prstClr>
                </a:solidFill>
                <a:latin typeface="Calibri" panose="020F0502020204030204"/>
              </a:rPr>
              <a:pPr>
                <a:spcAft>
                  <a:spcPts val="600"/>
                </a:spcAft>
                <a:defRPr/>
              </a:pPr>
              <a:t>26</a:t>
            </a:fld>
            <a:endParaRPr lang="en-US">
              <a:solidFill>
                <a:prstClr val="black">
                  <a:tint val="75000"/>
                </a:prstClr>
              </a:solidFill>
              <a:latin typeface="Calibri" panose="020F0502020204030204"/>
            </a:endParaRPr>
          </a:p>
        </p:txBody>
      </p:sp>
      <p:sp>
        <p:nvSpPr>
          <p:cNvPr id="29" name="!!Arc">
            <a:extLst>
              <a:ext uri="{FF2B5EF4-FFF2-40B4-BE49-F238E27FC236}">
                <a16:creationId xmlns:a16="http://schemas.microsoft.com/office/drawing/2014/main" xmlns=""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Oval">
            <a:extLst>
              <a:ext uri="{FF2B5EF4-FFF2-40B4-BE49-F238E27FC236}">
                <a16:creationId xmlns:a16="http://schemas.microsoft.com/office/drawing/2014/main" xmlns=""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xmlns="" id="{088FE709-A441-4BA5-A27A-4EC648DE08EC}"/>
              </a:ext>
            </a:extLst>
          </p:cNvPr>
          <p:cNvGraphicFramePr/>
          <p:nvPr>
            <p:extLst>
              <p:ext uri="{D42A27DB-BD31-4B8C-83A1-F6EECF244321}">
                <p14:modId xmlns:p14="http://schemas.microsoft.com/office/powerpoint/2010/main" val="2216095759"/>
              </p:ext>
            </p:extLst>
          </p:nvPr>
        </p:nvGraphicFramePr>
        <p:xfrm>
          <a:off x="292240" y="1626349"/>
          <a:ext cx="5803760" cy="4719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3891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xmlns="" id="{7301F447-EEF7-48F5-AF73-7566EE7F64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15;p33">
            <a:extLst>
              <a:ext uri="{FF2B5EF4-FFF2-40B4-BE49-F238E27FC236}">
                <a16:creationId xmlns:a16="http://schemas.microsoft.com/office/drawing/2014/main" xmlns="" id="{D6068924-E045-5942-8DC0-10B2D482144B}"/>
              </a:ext>
            </a:extLst>
          </p:cNvPr>
          <p:cNvSpPr txBox="1">
            <a:spLocks/>
          </p:cNvSpPr>
          <p:nvPr/>
        </p:nvSpPr>
        <p:spPr>
          <a:xfrm>
            <a:off x="449362" y="313733"/>
            <a:ext cx="10509504" cy="1076914"/>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RPr lang="en-US"/>
            </a:defPPr>
            <a:lvl1pPr marR="0" lvl="0" indent="0" fontAlgn="auto">
              <a:lnSpc>
                <a:spcPct val="80000"/>
              </a:lnSpc>
              <a:spcBef>
                <a:spcPts val="0"/>
              </a:spcBef>
              <a:spcAft>
                <a:spcPts val="0"/>
              </a:spcAft>
              <a:buClr>
                <a:srgbClr val="A5A5A5"/>
              </a:buClr>
              <a:buSzPts val="2000"/>
              <a:buFont typeface="Merriweather Sans Regular"/>
              <a:buNone/>
              <a:tabLst/>
              <a:defRPr sz="3200" b="1" i="0" u="none" strike="noStrike" cap="none">
                <a:solidFill>
                  <a:srgbClr val="3D3936"/>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5560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2pPr>
            <a:lvl3pPr marL="1371600" marR="0" lvl="2"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3pPr>
            <a:lvl4pPr marL="1828800" marR="0" lvl="3"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4pPr>
            <a:lvl5pPr marL="2286000" marR="0" lvl="4"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5pPr>
            <a:lvl6pPr marL="2743200" marR="0" lvl="5"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6pPr>
            <a:lvl7pPr marL="3200400" marR="0" lvl="6"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7pPr>
            <a:lvl8pPr marL="3657600" marR="0" lvl="7"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8pPr>
            <a:lvl9pPr marL="4114800" marR="0" lvl="8" indent="-35560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9pPr>
          </a:lstStyle>
          <a:p>
            <a:pPr lvl="0">
              <a:lnSpc>
                <a:spcPct val="90000"/>
              </a:lnSpc>
              <a:spcBef>
                <a:spcPct val="0"/>
              </a:spcBef>
              <a:spcAft>
                <a:spcPts val="600"/>
              </a:spcAft>
            </a:pPr>
            <a:r>
              <a:rPr lang="en-US" sz="3100" kern="1200">
                <a:solidFill>
                  <a:schemeClr val="tx1"/>
                </a:solidFill>
                <a:latin typeface="+mj-lt"/>
                <a:ea typeface="+mj-ea"/>
                <a:cs typeface="+mj-cs"/>
                <a:sym typeface="Merriweather Sans Regular"/>
              </a:rPr>
              <a:t>Stakeholder needs, expectations and communication, including compliance requirements</a:t>
            </a:r>
            <a:endParaRPr kumimoji="0" lang="en-US" sz="3100" b="1" i="0" u="none" strike="noStrike" kern="1200" cap="none" spc="0" normalizeH="0" baseline="0" noProof="0">
              <a:ln>
                <a:noFill/>
              </a:ln>
              <a:solidFill>
                <a:schemeClr val="tx1"/>
              </a:solidFill>
              <a:effectLst/>
              <a:uLnTx/>
              <a:uFillTx/>
              <a:latin typeface="+mj-lt"/>
              <a:ea typeface="+mj-ea"/>
              <a:cs typeface="+mj-cs"/>
              <a:sym typeface="Merriweather Sans Regular"/>
            </a:endParaRPr>
          </a:p>
        </p:txBody>
      </p:sp>
      <p:sp>
        <p:nvSpPr>
          <p:cNvPr id="32" name="Rectangle 31">
            <a:extLst>
              <a:ext uri="{FF2B5EF4-FFF2-40B4-BE49-F238E27FC236}">
                <a16:creationId xmlns:a16="http://schemas.microsoft.com/office/drawing/2014/main" xmlns="" id="{F7117410-A2A4-4085-9ADC-46744551DB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xmlns="" id="{99F74EB5-E547-4FB4-95F5-BCC788F3C4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71;p12">
            <a:extLst>
              <a:ext uri="{FF2B5EF4-FFF2-40B4-BE49-F238E27FC236}">
                <a16:creationId xmlns:a16="http://schemas.microsoft.com/office/drawing/2014/main" xmlns="" id="{474BEC80-8AB0-0F4E-BD76-1623960B9E98}"/>
              </a:ext>
            </a:extLst>
          </p:cNvPr>
          <p:cNvSpPr txBox="1">
            <a:spLocks/>
          </p:cNvSpPr>
          <p:nvPr/>
        </p:nvSpPr>
        <p:spPr>
          <a:xfrm>
            <a:off x="5992386" y="6112718"/>
            <a:ext cx="421045" cy="160066"/>
          </a:xfrm>
          <a:prstGeom prst="rect">
            <a:avLst/>
          </a:prstGeom>
        </p:spPr>
        <p:txBody>
          <a:bodyPr spcFirstLastPara="1" wrap="square" lIns="91425" tIns="91425" rIns="91425" bIns="91425" anchor="t" anchorCtr="0">
            <a:noAutofit/>
          </a:bodyPr>
          <a:lstStyle/>
          <a:p>
            <a:pPr algn="r" defTabSz="758952">
              <a:spcAft>
                <a:spcPts val="600"/>
              </a:spcAft>
              <a:defRPr/>
            </a:pPr>
            <a:fld id="{00000000-1234-1234-1234-123412341234}" type="slidenum">
              <a:rPr lang="en" sz="1660" b="1" kern="1200">
                <a:solidFill>
                  <a:srgbClr val="555555"/>
                </a:solidFill>
                <a:latin typeface="Open Sans" panose="020B0606030504020204" pitchFamily="34" charset="0"/>
                <a:ea typeface="Open Sans" panose="020B0606030504020204" pitchFamily="34" charset="0"/>
                <a:cs typeface="Open Sans" panose="020B0606030504020204" pitchFamily="34" charset="0"/>
              </a:rPr>
              <a:pPr algn="r" defTabSz="758952">
                <a:spcAft>
                  <a:spcPts val="600"/>
                </a:spcAft>
                <a:defRPr/>
              </a:pPr>
              <a:t>27</a:t>
            </a:fld>
            <a:endParaRPr kumimoji="0" lang="en"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Table 2">
            <a:extLst>
              <a:ext uri="{FF2B5EF4-FFF2-40B4-BE49-F238E27FC236}">
                <a16:creationId xmlns:a16="http://schemas.microsoft.com/office/drawing/2014/main" xmlns="" id="{AEAA20C7-A343-4BD2-9180-2F763FD5E5B7}"/>
              </a:ext>
            </a:extLst>
          </p:cNvPr>
          <p:cNvGraphicFramePr>
            <a:graphicFrameLocks noGrp="1"/>
          </p:cNvGraphicFramePr>
          <p:nvPr>
            <p:extLst>
              <p:ext uri="{D42A27DB-BD31-4B8C-83A1-F6EECF244321}">
                <p14:modId xmlns:p14="http://schemas.microsoft.com/office/powerpoint/2010/main" val="4204057337"/>
              </p:ext>
            </p:extLst>
          </p:nvPr>
        </p:nvGraphicFramePr>
        <p:xfrm>
          <a:off x="556127" y="1815527"/>
          <a:ext cx="11435505" cy="4005580"/>
        </p:xfrm>
        <a:graphic>
          <a:graphicData uri="http://schemas.openxmlformats.org/drawingml/2006/table">
            <a:tbl>
              <a:tblPr firstRow="1" bandRow="1">
                <a:tableStyleId>{00A15C55-8517-42AA-B614-E9B94910E393}</a:tableStyleId>
              </a:tblPr>
              <a:tblGrid>
                <a:gridCol w="2287101">
                  <a:extLst>
                    <a:ext uri="{9D8B030D-6E8A-4147-A177-3AD203B41FA5}">
                      <a16:colId xmlns:a16="http://schemas.microsoft.com/office/drawing/2014/main" xmlns="" val="2971146590"/>
                    </a:ext>
                  </a:extLst>
                </a:gridCol>
                <a:gridCol w="2287101">
                  <a:extLst>
                    <a:ext uri="{9D8B030D-6E8A-4147-A177-3AD203B41FA5}">
                      <a16:colId xmlns:a16="http://schemas.microsoft.com/office/drawing/2014/main" xmlns="" val="2079812840"/>
                    </a:ext>
                  </a:extLst>
                </a:gridCol>
                <a:gridCol w="2287101">
                  <a:extLst>
                    <a:ext uri="{9D8B030D-6E8A-4147-A177-3AD203B41FA5}">
                      <a16:colId xmlns:a16="http://schemas.microsoft.com/office/drawing/2014/main" xmlns="" val="61161507"/>
                    </a:ext>
                  </a:extLst>
                </a:gridCol>
                <a:gridCol w="2287101">
                  <a:extLst>
                    <a:ext uri="{9D8B030D-6E8A-4147-A177-3AD203B41FA5}">
                      <a16:colId xmlns:a16="http://schemas.microsoft.com/office/drawing/2014/main" xmlns="" val="1214995791"/>
                    </a:ext>
                  </a:extLst>
                </a:gridCol>
                <a:gridCol w="2287101">
                  <a:extLst>
                    <a:ext uri="{9D8B030D-6E8A-4147-A177-3AD203B41FA5}">
                      <a16:colId xmlns:a16="http://schemas.microsoft.com/office/drawing/2014/main" xmlns="" val="3729362547"/>
                    </a:ext>
                  </a:extLst>
                </a:gridCol>
              </a:tblGrid>
              <a:tr h="370840">
                <a:tc>
                  <a:txBody>
                    <a:bodyPr/>
                    <a:lstStyle/>
                    <a:p>
                      <a:r>
                        <a:rPr lang="en-US" sz="1200" dirty="0"/>
                        <a:t>Stakeholders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Needs &amp; Expectations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Compliance requirements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Communication channels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Language</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634030759"/>
                  </a:ext>
                </a:extLst>
              </a:tr>
              <a:tr h="370840">
                <a:tc>
                  <a:txBody>
                    <a:bodyPr/>
                    <a:lstStyle/>
                    <a:p>
                      <a:r>
                        <a:rPr lang="en-US" sz="1050" dirty="0">
                          <a:solidFill>
                            <a:srgbClr val="3D3936"/>
                          </a:solidFill>
                        </a:rPr>
                        <a:t>Customers</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High quality services, according to the contract</a:t>
                      </a:r>
                    </a:p>
                    <a:p>
                      <a:pPr marL="171450" indent="-171450">
                        <a:buFont typeface="Wingdings" panose="05000000000000000000" pitchFamily="2" charset="2"/>
                        <a:buChar char="Ø"/>
                      </a:pPr>
                      <a:r>
                        <a:rPr lang="en-GB" sz="1050" dirty="0">
                          <a:solidFill>
                            <a:srgbClr val="3D3936"/>
                          </a:solidFill>
                        </a:rPr>
                        <a:t>Consistency</a:t>
                      </a:r>
                    </a:p>
                    <a:p>
                      <a:pPr marL="171450" indent="-171450">
                        <a:buFont typeface="Wingdings" panose="05000000000000000000" pitchFamily="2" charset="2"/>
                        <a:buChar char="Ø"/>
                      </a:pPr>
                      <a:r>
                        <a:rPr lang="en-GB" sz="1050" dirty="0">
                          <a:solidFill>
                            <a:srgbClr val="3D3936"/>
                          </a:solidFill>
                        </a:rPr>
                        <a:t>Confidence</a:t>
                      </a:r>
                    </a:p>
                    <a:p>
                      <a:pPr marL="171450" indent="-171450">
                        <a:buFont typeface="Wingdings" panose="05000000000000000000" pitchFamily="2" charset="2"/>
                        <a:buChar char="Ø"/>
                      </a:pPr>
                      <a:r>
                        <a:rPr lang="en-GB" sz="1050" dirty="0">
                          <a:solidFill>
                            <a:srgbClr val="3D3936"/>
                          </a:solidFill>
                        </a:rPr>
                        <a:t>Compliance with legal requirements, regarding compensation</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Monitoring of evaluations</a:t>
                      </a:r>
                    </a:p>
                    <a:p>
                      <a:pPr marL="171450" indent="-171450">
                        <a:buFont typeface="Wingdings" panose="05000000000000000000" pitchFamily="2" charset="2"/>
                        <a:buChar char="Ø"/>
                      </a:pPr>
                      <a:r>
                        <a:rPr lang="en-GB" sz="1050" dirty="0">
                          <a:solidFill>
                            <a:srgbClr val="3D3936"/>
                          </a:solidFill>
                        </a:rPr>
                        <a:t>Strategic partnerships with the UK.</a:t>
                      </a:r>
                    </a:p>
                    <a:p>
                      <a:pPr marL="171450" indent="-171450">
                        <a:buFont typeface="Wingdings" panose="05000000000000000000" pitchFamily="2" charset="2"/>
                        <a:buChar char="Ø"/>
                      </a:pPr>
                      <a:r>
                        <a:rPr lang="en-GB" sz="1050" dirty="0">
                          <a:solidFill>
                            <a:srgbClr val="3D3936"/>
                          </a:solidFill>
                        </a:rPr>
                        <a:t>Staff competence &amp; internal procedures.</a:t>
                      </a:r>
                    </a:p>
                    <a:p>
                      <a:pPr marL="171450" indent="-171450">
                        <a:buFont typeface="Wingdings" panose="05000000000000000000" pitchFamily="2" charset="2"/>
                        <a:buChar char="Ø"/>
                      </a:pPr>
                      <a:r>
                        <a:rPr lang="en-GB" sz="1050" dirty="0">
                          <a:solidFill>
                            <a:srgbClr val="3D3936"/>
                          </a:solidFill>
                        </a:rPr>
                        <a:t>Internal inspections according to GL-GE-P-005.</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kern="1200" dirty="0">
                          <a:solidFill>
                            <a:srgbClr val="3D3936"/>
                          </a:solidFill>
                          <a:latin typeface="+mn-lt"/>
                          <a:ea typeface="+mn-ea"/>
                          <a:cs typeface="+mn-cs"/>
                        </a:rPr>
                        <a:t>Corporate website</a:t>
                      </a:r>
                    </a:p>
                    <a:p>
                      <a:pPr marL="171450" indent="-171450">
                        <a:buFont typeface="Wingdings" panose="05000000000000000000" pitchFamily="2" charset="2"/>
                        <a:buChar char="Ø"/>
                      </a:pPr>
                      <a:r>
                        <a:rPr lang="en-GB" sz="1050" kern="1200" dirty="0">
                          <a:solidFill>
                            <a:srgbClr val="3D3936"/>
                          </a:solidFill>
                          <a:latin typeface="+mn-lt"/>
                          <a:ea typeface="+mn-ea"/>
                          <a:cs typeface="+mn-cs"/>
                        </a:rPr>
                        <a:t>Announcements</a:t>
                      </a:r>
                    </a:p>
                    <a:p>
                      <a:pPr marL="171450" indent="-171450">
                        <a:buFont typeface="Wingdings" panose="05000000000000000000" pitchFamily="2" charset="2"/>
                        <a:buChar char="Ø"/>
                      </a:pPr>
                      <a:r>
                        <a:rPr lang="en-GB" sz="1050" kern="1200" dirty="0">
                          <a:solidFill>
                            <a:srgbClr val="3D3936"/>
                          </a:solidFill>
                          <a:latin typeface="+mn-lt"/>
                          <a:ea typeface="+mn-ea"/>
                          <a:cs typeface="+mn-cs"/>
                        </a:rPr>
                        <a:t>Annual Report on Sustainable Development</a:t>
                      </a:r>
                    </a:p>
                    <a:p>
                      <a:pPr marL="171450" indent="-171450">
                        <a:buFont typeface="Wingdings" panose="05000000000000000000" pitchFamily="2" charset="2"/>
                        <a:buChar char="Ø"/>
                      </a:pPr>
                      <a:r>
                        <a:rPr lang="en-GB" sz="1050" kern="1200" dirty="0">
                          <a:solidFill>
                            <a:srgbClr val="3D3936"/>
                          </a:solidFill>
                          <a:latin typeface="+mn-lt"/>
                          <a:ea typeface="+mn-ea"/>
                          <a:cs typeface="+mn-cs"/>
                        </a:rPr>
                        <a:t>Guest Relations</a:t>
                      </a:r>
                    </a:p>
                    <a:p>
                      <a:pPr marL="171450" indent="-171450">
                        <a:buFont typeface="Wingdings" panose="05000000000000000000" pitchFamily="2" charset="2"/>
                        <a:buChar char="Ø"/>
                      </a:pPr>
                      <a:r>
                        <a:rPr lang="en-GB" sz="1050" kern="1200" dirty="0">
                          <a:solidFill>
                            <a:srgbClr val="3D3936"/>
                          </a:solidFill>
                          <a:latin typeface="+mn-lt"/>
                          <a:ea typeface="+mn-ea"/>
                          <a:cs typeface="+mn-cs"/>
                        </a:rPr>
                        <a:t>Communication with relevant departments</a:t>
                      </a:r>
                    </a:p>
                    <a:p>
                      <a:pPr marL="171450" indent="-171450">
                        <a:buFont typeface="Wingdings" panose="05000000000000000000" pitchFamily="2" charset="2"/>
                        <a:buChar char="Ø"/>
                      </a:pPr>
                      <a:r>
                        <a:rPr lang="en-GB" sz="1050" kern="1200" dirty="0">
                          <a:solidFill>
                            <a:srgbClr val="3D3936"/>
                          </a:solidFill>
                          <a:latin typeface="+mn-lt"/>
                          <a:ea typeface="+mn-ea"/>
                          <a:cs typeface="+mn-cs"/>
                        </a:rPr>
                        <a:t>Customer Questionnaires/ Evaluation</a:t>
                      </a:r>
                    </a:p>
                    <a:p>
                      <a:pPr marL="171450" indent="-171450">
                        <a:buFont typeface="Wingdings" panose="05000000000000000000" pitchFamily="2" charset="2"/>
                        <a:buChar char="Ø"/>
                      </a:pPr>
                      <a:r>
                        <a:rPr lang="en-GB" sz="1050" kern="1200" dirty="0">
                          <a:solidFill>
                            <a:srgbClr val="3D3936"/>
                          </a:solidFill>
                          <a:latin typeface="+mn-lt"/>
                          <a:ea typeface="+mn-ea"/>
                          <a:cs typeface="+mn-cs"/>
                        </a:rPr>
                        <a:t>Events</a:t>
                      </a:r>
                    </a:p>
                    <a:p>
                      <a:pPr marL="171450" indent="-171450">
                        <a:buFont typeface="Wingdings" panose="05000000000000000000" pitchFamily="2" charset="2"/>
                        <a:buChar char="Ø"/>
                      </a:pPr>
                      <a:r>
                        <a:rPr lang="en-GB" sz="1050" kern="1200" dirty="0">
                          <a:solidFill>
                            <a:srgbClr val="3D3936"/>
                          </a:solidFill>
                          <a:latin typeface="+mn-lt"/>
                          <a:ea typeface="+mn-ea"/>
                          <a:cs typeface="+mn-cs"/>
                        </a:rPr>
                        <a:t>Emails</a:t>
                      </a:r>
                    </a:p>
                    <a:p>
                      <a:pPr marL="171450" indent="-171450">
                        <a:buFont typeface="Wingdings" panose="05000000000000000000" pitchFamily="2" charset="2"/>
                        <a:buChar char="Ø"/>
                      </a:pPr>
                      <a:r>
                        <a:rPr lang="en-GB" sz="1050" kern="1200" dirty="0">
                          <a:solidFill>
                            <a:srgbClr val="3D3936"/>
                          </a:solidFill>
                          <a:latin typeface="+mn-lt"/>
                          <a:ea typeface="+mn-ea"/>
                          <a:cs typeface="+mn-cs"/>
                        </a:rPr>
                        <a:t>Atlantica application</a:t>
                      </a:r>
                      <a:endParaRPr lang="el-GR" sz="1050" kern="1200" dirty="0">
                        <a:solidFill>
                          <a:srgbClr val="3D3936"/>
                        </a:solidFill>
                        <a:latin typeface="+mn-lt"/>
                        <a:ea typeface="+mn-ea"/>
                        <a:cs typeface="+mn-cs"/>
                      </a:endParaRPr>
                    </a:p>
                  </a:txBody>
                  <a:tcPr/>
                </a:tc>
                <a:tc>
                  <a:txBody>
                    <a:bodyPr/>
                    <a:lstStyle/>
                    <a:p>
                      <a:r>
                        <a:rPr lang="en-US" sz="1050" kern="1200" dirty="0">
                          <a:solidFill>
                            <a:srgbClr val="3D3936"/>
                          </a:solidFill>
                          <a:latin typeface="+mn-lt"/>
                          <a:ea typeface="+mn-ea"/>
                          <a:cs typeface="+mn-cs"/>
                        </a:rPr>
                        <a:t>Greek</a:t>
                      </a:r>
                      <a:r>
                        <a:rPr lang="el-GR" sz="1050" kern="1200" dirty="0">
                          <a:solidFill>
                            <a:srgbClr val="3D3936"/>
                          </a:solidFill>
                          <a:latin typeface="+mn-lt"/>
                          <a:ea typeface="+mn-ea"/>
                          <a:cs typeface="+mn-cs"/>
                        </a:rPr>
                        <a:t>/ </a:t>
                      </a:r>
                      <a:r>
                        <a:rPr lang="en-US" sz="1050" kern="1200" dirty="0">
                          <a:solidFill>
                            <a:srgbClr val="3D3936"/>
                          </a:solidFill>
                          <a:latin typeface="+mn-lt"/>
                          <a:ea typeface="+mn-ea"/>
                          <a:cs typeface="+mn-cs"/>
                        </a:rPr>
                        <a:t>English</a:t>
                      </a:r>
                      <a:r>
                        <a:rPr lang="el-GR" sz="1050" kern="1200" dirty="0">
                          <a:solidFill>
                            <a:srgbClr val="3D3936"/>
                          </a:solidFill>
                          <a:latin typeface="+mn-lt"/>
                          <a:ea typeface="+mn-ea"/>
                          <a:cs typeface="+mn-cs"/>
                        </a:rPr>
                        <a:t>/ </a:t>
                      </a:r>
                      <a:r>
                        <a:rPr lang="en-US" sz="1050" kern="1200" dirty="0" smtClean="0">
                          <a:solidFill>
                            <a:srgbClr val="3D3936"/>
                          </a:solidFill>
                          <a:latin typeface="+mn-lt"/>
                          <a:ea typeface="+mn-ea"/>
                          <a:cs typeface="+mn-cs"/>
                        </a:rPr>
                        <a:t>German</a:t>
                      </a:r>
                      <a:endParaRPr lang="en-GB" sz="1050" kern="1200" dirty="0">
                        <a:solidFill>
                          <a:srgbClr val="3D3936"/>
                        </a:solidFill>
                        <a:latin typeface="+mn-lt"/>
                        <a:ea typeface="+mn-ea"/>
                        <a:cs typeface="+mn-cs"/>
                      </a:endParaRPr>
                    </a:p>
                  </a:txBody>
                  <a:tcPr/>
                </a:tc>
                <a:extLst>
                  <a:ext uri="{0D108BD9-81ED-4DB2-BD59-A6C34878D82A}">
                    <a16:rowId xmlns:a16="http://schemas.microsoft.com/office/drawing/2014/main" xmlns="" val="506470975"/>
                  </a:ext>
                </a:extLst>
              </a:tr>
              <a:tr h="370840">
                <a:tc>
                  <a:txBody>
                    <a:bodyPr/>
                    <a:lstStyle/>
                    <a:p>
                      <a:r>
                        <a:rPr lang="en-US" sz="1050" dirty="0">
                          <a:solidFill>
                            <a:srgbClr val="3D3936"/>
                          </a:solidFill>
                        </a:rPr>
                        <a:t>Suppliers/ Subcontractors</a:t>
                      </a:r>
                      <a:endParaRPr lang="el-GR" sz="1050" dirty="0">
                        <a:solidFill>
                          <a:srgbClr val="3D3936"/>
                        </a:solidFill>
                      </a:endParaRPr>
                    </a:p>
                    <a:p>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Good cooperation with suppliers</a:t>
                      </a:r>
                    </a:p>
                    <a:p>
                      <a:pPr marL="171450" indent="-171450">
                        <a:buFont typeface="Wingdings" panose="05000000000000000000" pitchFamily="2" charset="2"/>
                        <a:buChar char="Ø"/>
                      </a:pPr>
                      <a:r>
                        <a:rPr lang="en-GB" sz="1050" dirty="0">
                          <a:solidFill>
                            <a:srgbClr val="3D3936"/>
                          </a:solidFill>
                        </a:rPr>
                        <a:t>Clarity in requirements</a:t>
                      </a:r>
                    </a:p>
                    <a:p>
                      <a:pPr marL="171450" indent="-171450">
                        <a:buFont typeface="Wingdings" panose="05000000000000000000" pitchFamily="2" charset="2"/>
                        <a:buChar char="Ø"/>
                      </a:pPr>
                      <a:r>
                        <a:rPr lang="en-GB" sz="1050" dirty="0">
                          <a:solidFill>
                            <a:srgbClr val="3D3936"/>
                          </a:solidFill>
                        </a:rPr>
                        <a:t>Combination of consistency, quality &amp; price</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Purchases in accordance with procedure AS-PU-P-010.</a:t>
                      </a:r>
                    </a:p>
                    <a:p>
                      <a:pPr marL="171450" indent="-171450">
                        <a:buFont typeface="Wingdings" panose="05000000000000000000" pitchFamily="2" charset="2"/>
                        <a:buChar char="Ø"/>
                      </a:pPr>
                      <a:r>
                        <a:rPr lang="en-GB" sz="1050" dirty="0">
                          <a:solidFill>
                            <a:srgbClr val="3D3936"/>
                          </a:solidFill>
                        </a:rPr>
                        <a:t>Evaluation of suppliers according to GL-GE-P-120 procedure.</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Meetings</a:t>
                      </a:r>
                    </a:p>
                    <a:p>
                      <a:pPr marL="171450" indent="-171450">
                        <a:buFont typeface="Wingdings" panose="05000000000000000000" pitchFamily="2" charset="2"/>
                        <a:buChar char="Ø"/>
                      </a:pPr>
                      <a:r>
                        <a:rPr lang="en-GB" sz="1050" dirty="0">
                          <a:solidFill>
                            <a:srgbClr val="3D3936"/>
                          </a:solidFill>
                        </a:rPr>
                        <a:t>Evaluation</a:t>
                      </a:r>
                    </a:p>
                    <a:p>
                      <a:pPr marL="171450" indent="-171450">
                        <a:buFont typeface="Wingdings" panose="05000000000000000000" pitchFamily="2" charset="2"/>
                        <a:buChar char="Ø"/>
                      </a:pPr>
                      <a:r>
                        <a:rPr lang="en-GB" sz="1050" dirty="0">
                          <a:solidFill>
                            <a:srgbClr val="3D3936"/>
                          </a:solidFill>
                        </a:rPr>
                        <a:t>Emails</a:t>
                      </a:r>
                    </a:p>
                    <a:p>
                      <a:pPr marL="171450" indent="-171450">
                        <a:buFont typeface="Wingdings" panose="05000000000000000000" pitchFamily="2" charset="2"/>
                        <a:buChar char="Ø"/>
                      </a:pPr>
                      <a:r>
                        <a:rPr lang="en-GB" sz="1050" dirty="0">
                          <a:solidFill>
                            <a:srgbClr val="3D3936"/>
                          </a:solidFill>
                        </a:rPr>
                        <a:t>Annual Report &amp; Sustainable Development Report</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2022830831"/>
                  </a:ext>
                </a:extLst>
              </a:tr>
              <a:tr h="370840">
                <a:tc>
                  <a:txBody>
                    <a:bodyPr/>
                    <a:lstStyle/>
                    <a:p>
                      <a:r>
                        <a:rPr lang="en-US" sz="1050" dirty="0">
                          <a:solidFill>
                            <a:srgbClr val="3D3936"/>
                          </a:solidFill>
                        </a:rPr>
                        <a:t>Insurance company</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Follow-up of requirements and proposals of insurance companies &amp; brokers to improve policies and reduce major risks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Signing of liability &amp; property insurances annually.</a:t>
                      </a:r>
                    </a:p>
                    <a:p>
                      <a:pPr marL="171450" indent="-171450">
                        <a:buFont typeface="Wingdings" panose="05000000000000000000" pitchFamily="2" charset="2"/>
                        <a:buChar char="Ø"/>
                      </a:pPr>
                      <a:r>
                        <a:rPr lang="en-GB" sz="1050" dirty="0">
                          <a:solidFill>
                            <a:srgbClr val="3D3936"/>
                          </a:solidFill>
                        </a:rPr>
                        <a:t>Holding meetings every year before signing the above.</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Send files</a:t>
                      </a:r>
                    </a:p>
                    <a:p>
                      <a:pPr marL="171450" indent="-171450">
                        <a:buFont typeface="Wingdings" panose="05000000000000000000" pitchFamily="2" charset="2"/>
                        <a:buChar char="Ø"/>
                      </a:pPr>
                      <a:r>
                        <a:rPr lang="en-GB" sz="1050" dirty="0">
                          <a:solidFill>
                            <a:srgbClr val="3D3936"/>
                          </a:solidFill>
                        </a:rPr>
                        <a:t>Emails</a:t>
                      </a:r>
                    </a:p>
                    <a:p>
                      <a:pPr marL="171450" indent="-171450">
                        <a:buFont typeface="Wingdings" panose="05000000000000000000" pitchFamily="2" charset="2"/>
                        <a:buChar char="Ø"/>
                      </a:pPr>
                      <a:r>
                        <a:rPr lang="en-GB" sz="1050" dirty="0">
                          <a:solidFill>
                            <a:srgbClr val="3D3936"/>
                          </a:solidFill>
                        </a:rPr>
                        <a:t>Meetings</a:t>
                      </a:r>
                    </a:p>
                    <a:p>
                      <a:pPr marL="171450" indent="-171450">
                        <a:buFont typeface="Wingdings" panose="05000000000000000000" pitchFamily="2" charset="2"/>
                        <a:buChar char="Ø"/>
                      </a:pPr>
                      <a:r>
                        <a:rPr lang="en-GB" sz="1050" dirty="0">
                          <a:solidFill>
                            <a:srgbClr val="3D3936"/>
                          </a:solidFill>
                        </a:rPr>
                        <a:t>Teleconferences</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2350491808"/>
                  </a:ext>
                </a:extLst>
              </a:tr>
            </a:tbl>
          </a:graphicData>
        </a:graphic>
      </p:graphicFrame>
      <p:pic>
        <p:nvPicPr>
          <p:cNvPr id="5" name="Graphic 4" descr="Universal Access">
            <a:extLst>
              <a:ext uri="{FF2B5EF4-FFF2-40B4-BE49-F238E27FC236}">
                <a16:creationId xmlns:a16="http://schemas.microsoft.com/office/drawing/2014/main" xmlns="" id="{AB1709D6-D0B9-4409-BA31-6BE111B9F75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38157" y="2273562"/>
            <a:ext cx="667083" cy="667083"/>
          </a:xfrm>
          <a:prstGeom prst="rect">
            <a:avLst/>
          </a:prstGeom>
        </p:spPr>
      </p:pic>
      <p:pic>
        <p:nvPicPr>
          <p:cNvPr id="12" name="Graphic 11" descr="Teacher">
            <a:extLst>
              <a:ext uri="{FF2B5EF4-FFF2-40B4-BE49-F238E27FC236}">
                <a16:creationId xmlns:a16="http://schemas.microsoft.com/office/drawing/2014/main" xmlns="" id="{9D9548ED-9CE2-4366-B45D-FE8BE385F02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20141" y="4528784"/>
            <a:ext cx="668145" cy="668145"/>
          </a:xfrm>
          <a:prstGeom prst="rect">
            <a:avLst/>
          </a:prstGeom>
        </p:spPr>
      </p:pic>
      <p:pic>
        <p:nvPicPr>
          <p:cNvPr id="19" name="Graphic 18" descr="Handshake">
            <a:extLst>
              <a:ext uri="{FF2B5EF4-FFF2-40B4-BE49-F238E27FC236}">
                <a16:creationId xmlns:a16="http://schemas.microsoft.com/office/drawing/2014/main" xmlns="" id="{08E2D371-CF73-4DBD-847F-B1D0E935975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487741" y="3580081"/>
            <a:ext cx="668145" cy="668145"/>
          </a:xfrm>
          <a:prstGeom prst="rect">
            <a:avLst/>
          </a:prstGeom>
        </p:spPr>
      </p:pic>
    </p:spTree>
    <p:extLst>
      <p:ext uri="{BB962C8B-B14F-4D97-AF65-F5344CB8AC3E}">
        <p14:creationId xmlns:p14="http://schemas.microsoft.com/office/powerpoint/2010/main" val="40119068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7301F447-EEF7-48F5-AF73-7566EE7F64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315;p33">
            <a:extLst>
              <a:ext uri="{FF2B5EF4-FFF2-40B4-BE49-F238E27FC236}">
                <a16:creationId xmlns:a16="http://schemas.microsoft.com/office/drawing/2014/main" xmlns="" id="{A21237EE-A484-4612-8031-2068F46E3BF5}"/>
              </a:ext>
            </a:extLst>
          </p:cNvPr>
          <p:cNvSpPr txBox="1">
            <a:spLocks/>
          </p:cNvSpPr>
          <p:nvPr/>
        </p:nvSpPr>
        <p:spPr>
          <a:xfrm>
            <a:off x="841248" y="334644"/>
            <a:ext cx="10509504" cy="1076914"/>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RPr lang="en-US"/>
            </a:defPPr>
            <a:lvl1pPr marR="0" lvl="0" indent="0" fontAlgn="auto">
              <a:lnSpc>
                <a:spcPct val="80000"/>
              </a:lnSpc>
              <a:spcBef>
                <a:spcPts val="0"/>
              </a:spcBef>
              <a:spcAft>
                <a:spcPts val="0"/>
              </a:spcAft>
              <a:buClr>
                <a:srgbClr val="A5A5A5"/>
              </a:buClr>
              <a:buSzPts val="2000"/>
              <a:buFont typeface="Merriweather Sans Regular"/>
              <a:buNone/>
              <a:tabLst/>
              <a:defRPr sz="3200" b="1" i="0" u="none" strike="noStrike" cap="none">
                <a:solidFill>
                  <a:srgbClr val="3D3936"/>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5560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2pPr>
            <a:lvl3pPr marL="1371600" marR="0" lvl="2"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3pPr>
            <a:lvl4pPr marL="1828800" marR="0" lvl="3"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4pPr>
            <a:lvl5pPr marL="2286000" marR="0" lvl="4"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5pPr>
            <a:lvl6pPr marL="2743200" marR="0" lvl="5"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6pPr>
            <a:lvl7pPr marL="3200400" marR="0" lvl="6"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7pPr>
            <a:lvl8pPr marL="3657600" marR="0" lvl="7"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8pPr>
            <a:lvl9pPr marL="4114800" marR="0" lvl="8" indent="-35560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9pPr>
          </a:lstStyle>
          <a:p>
            <a:pPr lvl="0">
              <a:lnSpc>
                <a:spcPct val="90000"/>
              </a:lnSpc>
              <a:spcBef>
                <a:spcPct val="0"/>
              </a:spcBef>
              <a:spcAft>
                <a:spcPts val="600"/>
              </a:spcAft>
            </a:pPr>
            <a:r>
              <a:rPr lang="en-US" sz="3100" kern="1200">
                <a:solidFill>
                  <a:schemeClr val="tx1"/>
                </a:solidFill>
                <a:latin typeface="+mj-lt"/>
                <a:ea typeface="+mj-ea"/>
                <a:cs typeface="+mj-cs"/>
                <a:sym typeface="Merriweather Sans Regular"/>
              </a:rPr>
              <a:t>Stakeholder needs, expectations and communication, including compliance requirements</a:t>
            </a:r>
          </a:p>
        </p:txBody>
      </p:sp>
      <p:sp>
        <p:nvSpPr>
          <p:cNvPr id="21" name="Rectangle 20">
            <a:extLst>
              <a:ext uri="{FF2B5EF4-FFF2-40B4-BE49-F238E27FC236}">
                <a16:creationId xmlns:a16="http://schemas.microsoft.com/office/drawing/2014/main" xmlns="" id="{F7117410-A2A4-4085-9ADC-46744551DB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xmlns="" id="{99F74EB5-E547-4FB4-95F5-BCC788F3C4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71;p12">
            <a:extLst>
              <a:ext uri="{FF2B5EF4-FFF2-40B4-BE49-F238E27FC236}">
                <a16:creationId xmlns:a16="http://schemas.microsoft.com/office/drawing/2014/main" xmlns="" id="{474BEC80-8AB0-0F4E-BD76-1623960B9E98}"/>
              </a:ext>
            </a:extLst>
          </p:cNvPr>
          <p:cNvSpPr txBox="1">
            <a:spLocks/>
          </p:cNvSpPr>
          <p:nvPr/>
        </p:nvSpPr>
        <p:spPr>
          <a:xfrm>
            <a:off x="5992386" y="6112718"/>
            <a:ext cx="421045" cy="160066"/>
          </a:xfrm>
          <a:prstGeom prst="rect">
            <a:avLst/>
          </a:prstGeom>
        </p:spPr>
        <p:txBody>
          <a:bodyPr spcFirstLastPara="1" wrap="square" lIns="91425" tIns="91425" rIns="91425" bIns="91425" anchor="t" anchorCtr="0">
            <a:noAutofit/>
          </a:bodyPr>
          <a:lstStyle/>
          <a:p>
            <a:pPr algn="r" defTabSz="758952">
              <a:spcAft>
                <a:spcPts val="600"/>
              </a:spcAft>
              <a:defRPr/>
            </a:pPr>
            <a:fld id="{00000000-1234-1234-1234-123412341234}" type="slidenum">
              <a:rPr lang="en" sz="1660" b="1" kern="1200">
                <a:solidFill>
                  <a:srgbClr val="555555"/>
                </a:solidFill>
                <a:latin typeface="Open Sans" panose="020B0606030504020204" pitchFamily="34" charset="0"/>
                <a:ea typeface="Open Sans" panose="020B0606030504020204" pitchFamily="34" charset="0"/>
                <a:cs typeface="Open Sans" panose="020B0606030504020204" pitchFamily="34" charset="0"/>
              </a:rPr>
              <a:pPr algn="r" defTabSz="758952">
                <a:spcAft>
                  <a:spcPts val="600"/>
                </a:spcAft>
                <a:defRPr/>
              </a:pPr>
              <a:t>28</a:t>
            </a:fld>
            <a:endParaRPr kumimoji="0" lang="en"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Table 2">
            <a:extLst>
              <a:ext uri="{FF2B5EF4-FFF2-40B4-BE49-F238E27FC236}">
                <a16:creationId xmlns:a16="http://schemas.microsoft.com/office/drawing/2014/main" xmlns="" id="{AEAA20C7-A343-4BD2-9180-2F763FD5E5B7}"/>
              </a:ext>
            </a:extLst>
          </p:cNvPr>
          <p:cNvGraphicFramePr>
            <a:graphicFrameLocks noGrp="1"/>
          </p:cNvGraphicFramePr>
          <p:nvPr>
            <p:extLst>
              <p:ext uri="{D42A27DB-BD31-4B8C-83A1-F6EECF244321}">
                <p14:modId xmlns:p14="http://schemas.microsoft.com/office/powerpoint/2010/main" val="1562319414"/>
              </p:ext>
            </p:extLst>
          </p:nvPr>
        </p:nvGraphicFramePr>
        <p:xfrm>
          <a:off x="485155" y="1755246"/>
          <a:ext cx="11435505" cy="3845560"/>
        </p:xfrm>
        <a:graphic>
          <a:graphicData uri="http://schemas.openxmlformats.org/drawingml/2006/table">
            <a:tbl>
              <a:tblPr firstRow="1" bandRow="1">
                <a:tableStyleId>{00A15C55-8517-42AA-B614-E9B94910E393}</a:tableStyleId>
              </a:tblPr>
              <a:tblGrid>
                <a:gridCol w="2287101">
                  <a:extLst>
                    <a:ext uri="{9D8B030D-6E8A-4147-A177-3AD203B41FA5}">
                      <a16:colId xmlns:a16="http://schemas.microsoft.com/office/drawing/2014/main" xmlns="" val="2971146590"/>
                    </a:ext>
                  </a:extLst>
                </a:gridCol>
                <a:gridCol w="2287101">
                  <a:extLst>
                    <a:ext uri="{9D8B030D-6E8A-4147-A177-3AD203B41FA5}">
                      <a16:colId xmlns:a16="http://schemas.microsoft.com/office/drawing/2014/main" xmlns="" val="2079812840"/>
                    </a:ext>
                  </a:extLst>
                </a:gridCol>
                <a:gridCol w="2287101">
                  <a:extLst>
                    <a:ext uri="{9D8B030D-6E8A-4147-A177-3AD203B41FA5}">
                      <a16:colId xmlns:a16="http://schemas.microsoft.com/office/drawing/2014/main" xmlns="" val="61161507"/>
                    </a:ext>
                  </a:extLst>
                </a:gridCol>
                <a:gridCol w="2287101">
                  <a:extLst>
                    <a:ext uri="{9D8B030D-6E8A-4147-A177-3AD203B41FA5}">
                      <a16:colId xmlns:a16="http://schemas.microsoft.com/office/drawing/2014/main" xmlns="" val="1214995791"/>
                    </a:ext>
                  </a:extLst>
                </a:gridCol>
                <a:gridCol w="2287101">
                  <a:extLst>
                    <a:ext uri="{9D8B030D-6E8A-4147-A177-3AD203B41FA5}">
                      <a16:colId xmlns:a16="http://schemas.microsoft.com/office/drawing/2014/main" xmlns="" val="3729362547"/>
                    </a:ext>
                  </a:extLst>
                </a:gridCol>
              </a:tblGrid>
              <a:tr h="370840">
                <a:tc>
                  <a:txBody>
                    <a:bodyPr/>
                    <a:lstStyle/>
                    <a:p>
                      <a:r>
                        <a:rPr lang="en-US" sz="1200" dirty="0"/>
                        <a:t>Stakeholders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Needs &amp; Expectations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Compliance requirements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Communication channels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Language</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634030759"/>
                  </a:ext>
                </a:extLst>
              </a:tr>
              <a:tr h="370840">
                <a:tc>
                  <a:txBody>
                    <a:bodyPr/>
                    <a:lstStyle/>
                    <a:p>
                      <a:r>
                        <a:rPr lang="en-US" sz="1050" dirty="0">
                          <a:solidFill>
                            <a:srgbClr val="3D3936"/>
                          </a:solidFill>
                        </a:rPr>
                        <a:t>Laboratories</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Perform analyses and measurements using accredited methods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Annual cooperation agreement with the Chemicothechniki laboratory.</a:t>
                      </a:r>
                    </a:p>
                    <a:p>
                      <a:pPr marL="171450" indent="-171450">
                        <a:buFont typeface="Wingdings" panose="05000000000000000000" pitchFamily="2" charset="2"/>
                        <a:buChar char="Ø"/>
                      </a:pPr>
                      <a:r>
                        <a:rPr lang="en-GB" sz="1050" dirty="0">
                          <a:solidFill>
                            <a:srgbClr val="3D3936"/>
                          </a:solidFill>
                        </a:rPr>
                        <a:t>Monthly Sampling Schedule.</a:t>
                      </a:r>
                    </a:p>
                    <a:p>
                      <a:pPr marL="171450" indent="-171450">
                        <a:buFont typeface="Wingdings" panose="05000000000000000000" pitchFamily="2" charset="2"/>
                        <a:buChar char="Ø"/>
                      </a:pPr>
                      <a:r>
                        <a:rPr lang="en-GB" sz="1050" dirty="0">
                          <a:solidFill>
                            <a:srgbClr val="3D3936"/>
                          </a:solidFill>
                        </a:rPr>
                        <a:t>Equipment calibration by the Globetech company in March and June.</a:t>
                      </a:r>
                    </a:p>
                    <a:p>
                      <a:pPr marL="171450" indent="-171450">
                        <a:buFont typeface="Wingdings" panose="05000000000000000000" pitchFamily="2" charset="2"/>
                        <a:buChar char="Ø"/>
                      </a:pPr>
                      <a:r>
                        <a:rPr lang="en-GB" sz="1050" dirty="0">
                          <a:solidFill>
                            <a:srgbClr val="3D3936"/>
                          </a:solidFill>
                        </a:rPr>
                        <a:t>Noise measurements by Globetech.</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Emails</a:t>
                      </a:r>
                    </a:p>
                    <a:p>
                      <a:pPr marL="171450" indent="-171450">
                        <a:buFont typeface="Wingdings" panose="05000000000000000000" pitchFamily="2" charset="2"/>
                        <a:buChar char="Ø"/>
                      </a:pPr>
                      <a:r>
                        <a:rPr lang="en-GB" sz="1050" dirty="0">
                          <a:solidFill>
                            <a:srgbClr val="3D3936"/>
                          </a:solidFill>
                        </a:rPr>
                        <a:t>Meetings</a:t>
                      </a:r>
                    </a:p>
                    <a:p>
                      <a:pPr marL="171450" indent="-171450">
                        <a:buFont typeface="Wingdings" panose="05000000000000000000" pitchFamily="2" charset="2"/>
                        <a:buChar char="Ø"/>
                      </a:pPr>
                      <a:r>
                        <a:rPr lang="en-GB" sz="1050" dirty="0">
                          <a:solidFill>
                            <a:srgbClr val="3D3936"/>
                          </a:solidFill>
                        </a:rPr>
                        <a:t>Annual Report &amp; Sustainable Development Report</a:t>
                      </a:r>
                    </a:p>
                    <a:p>
                      <a:pPr marL="171450" indent="-171450">
                        <a:buFont typeface="Wingdings" panose="05000000000000000000" pitchFamily="2" charset="2"/>
                        <a:buChar char="Ø"/>
                      </a:pPr>
                      <a:r>
                        <a:rPr lang="en-GB" sz="1050" dirty="0">
                          <a:solidFill>
                            <a:srgbClr val="3D3936"/>
                          </a:solidFill>
                        </a:rPr>
                        <a:t>Chemicotechniki platform/ results uploading</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2520576631"/>
                  </a:ext>
                </a:extLst>
              </a:tr>
              <a:tr h="370840">
                <a:tc>
                  <a:txBody>
                    <a:bodyPr/>
                    <a:lstStyle/>
                    <a:p>
                      <a:r>
                        <a:rPr lang="en-US" sz="1050" dirty="0">
                          <a:solidFill>
                            <a:srgbClr val="3D3936"/>
                          </a:solidFill>
                        </a:rPr>
                        <a:t>Certification bodies</a:t>
                      </a:r>
                      <a:endParaRPr lang="el-GR" sz="1050" dirty="0">
                        <a:solidFill>
                          <a:srgbClr val="3D3936"/>
                        </a:solidFill>
                      </a:endParaRPr>
                    </a:p>
                    <a:p>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Compliance with the requirements of ISO standards</a:t>
                      </a:r>
                    </a:p>
                    <a:p>
                      <a:pPr marL="171450" indent="-171450">
                        <a:buFont typeface="Wingdings" panose="05000000000000000000" pitchFamily="2" charset="2"/>
                        <a:buChar char="Ø"/>
                      </a:pPr>
                      <a:r>
                        <a:rPr lang="en-GB" sz="1050" dirty="0">
                          <a:solidFill>
                            <a:srgbClr val="3D3936"/>
                          </a:solidFill>
                        </a:rPr>
                        <a:t>Annual certification/surveillance inspections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IMS review &amp; revision.</a:t>
                      </a:r>
                    </a:p>
                    <a:p>
                      <a:pPr marL="171450" indent="-171450">
                        <a:buFont typeface="Wingdings" panose="05000000000000000000" pitchFamily="2" charset="2"/>
                        <a:buChar char="Ø"/>
                      </a:pPr>
                      <a:r>
                        <a:rPr lang="en-GB" sz="1050" dirty="0">
                          <a:solidFill>
                            <a:srgbClr val="3D3936"/>
                          </a:solidFill>
                        </a:rPr>
                        <a:t>Internal &amp; external inspection program.</a:t>
                      </a:r>
                    </a:p>
                    <a:p>
                      <a:pPr marL="171450" indent="-171450">
                        <a:buFont typeface="Wingdings" panose="05000000000000000000" pitchFamily="2" charset="2"/>
                        <a:buChar char="Ø"/>
                      </a:pPr>
                      <a:r>
                        <a:rPr lang="en-GB" sz="1050" dirty="0">
                          <a:solidFill>
                            <a:srgbClr val="3D3936"/>
                          </a:solidFill>
                        </a:rPr>
                        <a:t>Carrying out certifications.</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Send files</a:t>
                      </a:r>
                    </a:p>
                    <a:p>
                      <a:pPr marL="171450" indent="-171450">
                        <a:buFont typeface="Wingdings" panose="05000000000000000000" pitchFamily="2" charset="2"/>
                        <a:buChar char="Ø"/>
                      </a:pPr>
                      <a:r>
                        <a:rPr lang="en-GB" sz="1050" dirty="0">
                          <a:solidFill>
                            <a:srgbClr val="3D3936"/>
                          </a:solidFill>
                        </a:rPr>
                        <a:t>Emails</a:t>
                      </a:r>
                    </a:p>
                    <a:p>
                      <a:pPr marL="171450" indent="-171450">
                        <a:buFont typeface="Wingdings" panose="05000000000000000000" pitchFamily="2" charset="2"/>
                        <a:buChar char="Ø"/>
                      </a:pPr>
                      <a:r>
                        <a:rPr lang="en-GB" sz="1050" dirty="0">
                          <a:solidFill>
                            <a:srgbClr val="3D3936"/>
                          </a:solidFill>
                        </a:rPr>
                        <a:t>Meetings/ Inspections</a:t>
                      </a:r>
                    </a:p>
                    <a:p>
                      <a:pPr marL="171450" indent="-171450">
                        <a:buFont typeface="Wingdings" panose="05000000000000000000" pitchFamily="2" charset="2"/>
                        <a:buChar char="Ø"/>
                      </a:pPr>
                      <a:r>
                        <a:rPr lang="en-GB" sz="1050" dirty="0">
                          <a:solidFill>
                            <a:srgbClr val="3D3936"/>
                          </a:solidFill>
                        </a:rPr>
                        <a:t>Annual Report &amp; Sustainable Development Report</a:t>
                      </a:r>
                    </a:p>
                    <a:p>
                      <a:pPr marL="0" indent="0">
                        <a:buFont typeface="Wingdings" panose="05000000000000000000" pitchFamily="2" charset="2"/>
                        <a:buNone/>
                      </a:pP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3714377079"/>
                  </a:ext>
                </a:extLst>
              </a:tr>
              <a:tr h="370840">
                <a:tc>
                  <a:txBody>
                    <a:bodyPr/>
                    <a:lstStyle/>
                    <a:p>
                      <a:r>
                        <a:rPr lang="en-US" sz="1050" dirty="0">
                          <a:solidFill>
                            <a:srgbClr val="3D3936"/>
                          </a:solidFill>
                        </a:rPr>
                        <a:t>Society/ Community</a:t>
                      </a:r>
                      <a:endParaRPr lang="el-GR" sz="1050" dirty="0">
                        <a:solidFill>
                          <a:srgbClr val="3D3936"/>
                        </a:solidFill>
                      </a:endParaRPr>
                    </a:p>
                    <a:p>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Encourage the volunteering for actions related to the place or society</a:t>
                      </a:r>
                    </a:p>
                    <a:p>
                      <a:pPr marL="171450" indent="-171450">
                        <a:buFont typeface="Wingdings" panose="05000000000000000000" pitchFamily="2" charset="2"/>
                        <a:buChar char="Ø"/>
                      </a:pPr>
                      <a:r>
                        <a:rPr lang="en-GB" sz="1050" dirty="0">
                          <a:solidFill>
                            <a:srgbClr val="3D3936"/>
                          </a:solidFill>
                        </a:rPr>
                        <a:t>Supporting the society where the hotels operate</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The hotel carried out several actions this year as well. Also, some were planned for the next period of time. They are presented in detail in the file GL-EN-F-040-ESG Programme.</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Annual Report &amp; Sustainable Development Report</a:t>
                      </a:r>
                    </a:p>
                    <a:p>
                      <a:pPr marL="171450" indent="-171450">
                        <a:buFont typeface="Wingdings" panose="05000000000000000000" pitchFamily="2" charset="2"/>
                        <a:buChar char="Ø"/>
                      </a:pPr>
                      <a:r>
                        <a:rPr lang="en-GB" sz="1050" dirty="0">
                          <a:solidFill>
                            <a:srgbClr val="3D3936"/>
                          </a:solidFill>
                        </a:rPr>
                        <a:t>Events</a:t>
                      </a:r>
                    </a:p>
                    <a:p>
                      <a:pPr marL="171450" indent="-171450">
                        <a:buFont typeface="Wingdings" panose="05000000000000000000" pitchFamily="2" charset="2"/>
                        <a:buChar char="Ø"/>
                      </a:pPr>
                      <a:r>
                        <a:rPr lang="en-GB" sz="1050" dirty="0">
                          <a:solidFill>
                            <a:srgbClr val="3D3936"/>
                          </a:solidFill>
                        </a:rPr>
                        <a:t>Sustainability actions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2698502724"/>
                  </a:ext>
                </a:extLst>
              </a:tr>
            </a:tbl>
          </a:graphicData>
        </a:graphic>
      </p:graphicFrame>
      <p:pic>
        <p:nvPicPr>
          <p:cNvPr id="8" name="Graphic 7" descr="Flask">
            <a:extLst>
              <a:ext uri="{FF2B5EF4-FFF2-40B4-BE49-F238E27FC236}">
                <a16:creationId xmlns:a16="http://schemas.microsoft.com/office/drawing/2014/main" xmlns="" id="{88DD8C9F-ECE4-4D5C-93DC-53D2E164626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12615" y="2213333"/>
            <a:ext cx="668145" cy="668145"/>
          </a:xfrm>
          <a:prstGeom prst="rect">
            <a:avLst/>
          </a:prstGeom>
        </p:spPr>
      </p:pic>
      <p:pic>
        <p:nvPicPr>
          <p:cNvPr id="12" name="Graphic 11" descr="Checklist RTL">
            <a:extLst>
              <a:ext uri="{FF2B5EF4-FFF2-40B4-BE49-F238E27FC236}">
                <a16:creationId xmlns:a16="http://schemas.microsoft.com/office/drawing/2014/main" xmlns="" id="{7C1A2E2E-DF0A-4A7B-93F3-AB3DB2FA82C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12615" y="3495426"/>
            <a:ext cx="668145" cy="668145"/>
          </a:xfrm>
          <a:prstGeom prst="rect">
            <a:avLst/>
          </a:prstGeom>
        </p:spPr>
      </p:pic>
      <p:pic>
        <p:nvPicPr>
          <p:cNvPr id="14" name="Graphic 13" descr="Group of people">
            <a:extLst>
              <a:ext uri="{FF2B5EF4-FFF2-40B4-BE49-F238E27FC236}">
                <a16:creationId xmlns:a16="http://schemas.microsoft.com/office/drawing/2014/main" xmlns="" id="{6A5ADF5D-0AC5-47B4-A92B-34BB6578D11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479784" y="4406004"/>
            <a:ext cx="668145" cy="668145"/>
          </a:xfrm>
          <a:prstGeom prst="rect">
            <a:avLst/>
          </a:prstGeom>
        </p:spPr>
      </p:pic>
    </p:spTree>
    <p:extLst>
      <p:ext uri="{BB962C8B-B14F-4D97-AF65-F5344CB8AC3E}">
        <p14:creationId xmlns:p14="http://schemas.microsoft.com/office/powerpoint/2010/main" val="2505407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7301F447-EEF7-48F5-AF73-7566EE7F64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315;p33">
            <a:extLst>
              <a:ext uri="{FF2B5EF4-FFF2-40B4-BE49-F238E27FC236}">
                <a16:creationId xmlns:a16="http://schemas.microsoft.com/office/drawing/2014/main" xmlns="" id="{B6D29975-CF64-4236-966E-1999F3ACB1FC}"/>
              </a:ext>
            </a:extLst>
          </p:cNvPr>
          <p:cNvSpPr txBox="1">
            <a:spLocks/>
          </p:cNvSpPr>
          <p:nvPr/>
        </p:nvSpPr>
        <p:spPr>
          <a:xfrm>
            <a:off x="841248" y="334644"/>
            <a:ext cx="10509504" cy="1076914"/>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RPr lang="en-US"/>
            </a:defPPr>
            <a:lvl1pPr marR="0" lvl="0" indent="0" fontAlgn="auto">
              <a:lnSpc>
                <a:spcPct val="80000"/>
              </a:lnSpc>
              <a:spcBef>
                <a:spcPts val="0"/>
              </a:spcBef>
              <a:spcAft>
                <a:spcPts val="0"/>
              </a:spcAft>
              <a:buClr>
                <a:srgbClr val="A5A5A5"/>
              </a:buClr>
              <a:buSzPts val="2000"/>
              <a:buFont typeface="Merriweather Sans Regular"/>
              <a:buNone/>
              <a:tabLst/>
              <a:defRPr sz="3200" b="1" i="0" u="none" strike="noStrike" cap="none">
                <a:solidFill>
                  <a:srgbClr val="3D3936"/>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5560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2pPr>
            <a:lvl3pPr marL="1371600" marR="0" lvl="2"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3pPr>
            <a:lvl4pPr marL="1828800" marR="0" lvl="3"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4pPr>
            <a:lvl5pPr marL="2286000" marR="0" lvl="4"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5pPr>
            <a:lvl6pPr marL="2743200" marR="0" lvl="5"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6pPr>
            <a:lvl7pPr marL="3200400" marR="0" lvl="6"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7pPr>
            <a:lvl8pPr marL="3657600" marR="0" lvl="7"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8pPr>
            <a:lvl9pPr marL="4114800" marR="0" lvl="8" indent="-35560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9pPr>
          </a:lstStyle>
          <a:p>
            <a:pPr lvl="0">
              <a:lnSpc>
                <a:spcPct val="90000"/>
              </a:lnSpc>
              <a:spcBef>
                <a:spcPct val="0"/>
              </a:spcBef>
              <a:spcAft>
                <a:spcPts val="600"/>
              </a:spcAft>
            </a:pPr>
            <a:r>
              <a:rPr lang="en-US" sz="3100" kern="1200">
                <a:solidFill>
                  <a:schemeClr val="tx1"/>
                </a:solidFill>
                <a:latin typeface="+mj-lt"/>
                <a:ea typeface="+mj-ea"/>
                <a:cs typeface="+mj-cs"/>
                <a:sym typeface="Merriweather Sans Regular"/>
              </a:rPr>
              <a:t>Stakeholder needs, expectations and communication, including compliance requirements</a:t>
            </a:r>
          </a:p>
        </p:txBody>
      </p:sp>
      <p:sp>
        <p:nvSpPr>
          <p:cNvPr id="17" name="Rectangle 16">
            <a:extLst>
              <a:ext uri="{FF2B5EF4-FFF2-40B4-BE49-F238E27FC236}">
                <a16:creationId xmlns:a16="http://schemas.microsoft.com/office/drawing/2014/main" xmlns="" id="{F7117410-A2A4-4085-9ADC-46744551DB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99F74EB5-E547-4FB4-95F5-BCC788F3C4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Google Shape;71;p12">
            <a:extLst>
              <a:ext uri="{FF2B5EF4-FFF2-40B4-BE49-F238E27FC236}">
                <a16:creationId xmlns:a16="http://schemas.microsoft.com/office/drawing/2014/main" xmlns="" id="{474BEC80-8AB0-0F4E-BD76-1623960B9E98}"/>
              </a:ext>
            </a:extLst>
          </p:cNvPr>
          <p:cNvSpPr txBox="1">
            <a:spLocks/>
          </p:cNvSpPr>
          <p:nvPr/>
        </p:nvSpPr>
        <p:spPr>
          <a:xfrm>
            <a:off x="5992386" y="6112718"/>
            <a:ext cx="421045" cy="160066"/>
          </a:xfrm>
          <a:prstGeom prst="rect">
            <a:avLst/>
          </a:prstGeom>
        </p:spPr>
        <p:txBody>
          <a:bodyPr spcFirstLastPara="1" wrap="square" lIns="91425" tIns="91425" rIns="91425" bIns="91425" anchor="t" anchorCtr="0">
            <a:noAutofit/>
          </a:bodyPr>
          <a:lstStyle/>
          <a:p>
            <a:pPr algn="r" defTabSz="758952">
              <a:spcAft>
                <a:spcPts val="600"/>
              </a:spcAft>
              <a:defRPr/>
            </a:pPr>
            <a:fld id="{00000000-1234-1234-1234-123412341234}" type="slidenum">
              <a:rPr lang="en" sz="1660" b="1" kern="1200">
                <a:solidFill>
                  <a:srgbClr val="555555"/>
                </a:solidFill>
                <a:latin typeface="Open Sans" panose="020B0606030504020204" pitchFamily="34" charset="0"/>
                <a:ea typeface="Open Sans" panose="020B0606030504020204" pitchFamily="34" charset="0"/>
                <a:cs typeface="Open Sans" panose="020B0606030504020204" pitchFamily="34" charset="0"/>
              </a:rPr>
              <a:pPr algn="r" defTabSz="758952">
                <a:spcAft>
                  <a:spcPts val="600"/>
                </a:spcAft>
                <a:defRPr/>
              </a:pPr>
              <a:t>29</a:t>
            </a:fld>
            <a:endParaRPr kumimoji="0" lang="en"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 name="Table 2">
            <a:extLst>
              <a:ext uri="{FF2B5EF4-FFF2-40B4-BE49-F238E27FC236}">
                <a16:creationId xmlns:a16="http://schemas.microsoft.com/office/drawing/2014/main" xmlns="" id="{AEAA20C7-A343-4BD2-9180-2F763FD5E5B7}"/>
              </a:ext>
            </a:extLst>
          </p:cNvPr>
          <p:cNvGraphicFramePr>
            <a:graphicFrameLocks noGrp="1"/>
          </p:cNvGraphicFramePr>
          <p:nvPr>
            <p:extLst>
              <p:ext uri="{D42A27DB-BD31-4B8C-83A1-F6EECF244321}">
                <p14:modId xmlns:p14="http://schemas.microsoft.com/office/powerpoint/2010/main" val="2998569966"/>
              </p:ext>
            </p:extLst>
          </p:nvPr>
        </p:nvGraphicFramePr>
        <p:xfrm>
          <a:off x="376723" y="1717676"/>
          <a:ext cx="11435505" cy="4005580"/>
        </p:xfrm>
        <a:graphic>
          <a:graphicData uri="http://schemas.openxmlformats.org/drawingml/2006/table">
            <a:tbl>
              <a:tblPr firstRow="1" bandRow="1">
                <a:tableStyleId>{00A15C55-8517-42AA-B614-E9B94910E393}</a:tableStyleId>
              </a:tblPr>
              <a:tblGrid>
                <a:gridCol w="2287101">
                  <a:extLst>
                    <a:ext uri="{9D8B030D-6E8A-4147-A177-3AD203B41FA5}">
                      <a16:colId xmlns:a16="http://schemas.microsoft.com/office/drawing/2014/main" xmlns="" val="2971146590"/>
                    </a:ext>
                  </a:extLst>
                </a:gridCol>
                <a:gridCol w="2287101">
                  <a:extLst>
                    <a:ext uri="{9D8B030D-6E8A-4147-A177-3AD203B41FA5}">
                      <a16:colId xmlns:a16="http://schemas.microsoft.com/office/drawing/2014/main" xmlns="" val="2079812840"/>
                    </a:ext>
                  </a:extLst>
                </a:gridCol>
                <a:gridCol w="2287101">
                  <a:extLst>
                    <a:ext uri="{9D8B030D-6E8A-4147-A177-3AD203B41FA5}">
                      <a16:colId xmlns:a16="http://schemas.microsoft.com/office/drawing/2014/main" xmlns="" val="61161507"/>
                    </a:ext>
                  </a:extLst>
                </a:gridCol>
                <a:gridCol w="2287101">
                  <a:extLst>
                    <a:ext uri="{9D8B030D-6E8A-4147-A177-3AD203B41FA5}">
                      <a16:colId xmlns:a16="http://schemas.microsoft.com/office/drawing/2014/main" xmlns="" val="1214995791"/>
                    </a:ext>
                  </a:extLst>
                </a:gridCol>
                <a:gridCol w="2287101">
                  <a:extLst>
                    <a:ext uri="{9D8B030D-6E8A-4147-A177-3AD203B41FA5}">
                      <a16:colId xmlns:a16="http://schemas.microsoft.com/office/drawing/2014/main" xmlns="" val="3729362547"/>
                    </a:ext>
                  </a:extLst>
                </a:gridCol>
              </a:tblGrid>
              <a:tr h="370840">
                <a:tc>
                  <a:txBody>
                    <a:bodyPr/>
                    <a:lstStyle/>
                    <a:p>
                      <a:r>
                        <a:rPr lang="en-US" sz="1200" dirty="0"/>
                        <a:t>Stakeholders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Needs &amp; Expectations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Compliance requirements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Communication channels</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white"/>
                          </a:solidFill>
                          <a:effectLst/>
                          <a:uLnTx/>
                          <a:uFillTx/>
                        </a:rPr>
                        <a:t>Language</a:t>
                      </a:r>
                      <a:endParaRPr kumimoji="0" lang="en-GB" sz="1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634030759"/>
                  </a:ext>
                </a:extLst>
              </a:tr>
              <a:tr h="370840">
                <a:tc>
                  <a:txBody>
                    <a:bodyPr/>
                    <a:lstStyle/>
                    <a:p>
                      <a:r>
                        <a:rPr lang="en-US" sz="1050" dirty="0">
                          <a:solidFill>
                            <a:srgbClr val="3D3936"/>
                          </a:solidFill>
                        </a:rPr>
                        <a:t>Government</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Issuance of all permits as defined in the relevant legal requirements</a:t>
                      </a:r>
                    </a:p>
                    <a:p>
                      <a:pPr marL="171450" indent="-171450">
                        <a:buFont typeface="Wingdings" panose="05000000000000000000" pitchFamily="2" charset="2"/>
                        <a:buChar char="Ø"/>
                      </a:pPr>
                      <a:r>
                        <a:rPr lang="en-GB" sz="1050" dirty="0">
                          <a:solidFill>
                            <a:srgbClr val="3D3936"/>
                          </a:solidFill>
                        </a:rPr>
                        <a:t>Review of legal requirements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The hotel has all the necessary permits, which are kept on file.</a:t>
                      </a:r>
                    </a:p>
                    <a:p>
                      <a:pPr marL="171450" indent="-171450">
                        <a:buFont typeface="Wingdings" panose="05000000000000000000" pitchFamily="2" charset="2"/>
                        <a:buChar char="Ø"/>
                      </a:pPr>
                      <a:r>
                        <a:rPr lang="en-GB" sz="1050" dirty="0">
                          <a:solidFill>
                            <a:srgbClr val="3D3936"/>
                          </a:solidFill>
                        </a:rPr>
                        <a:t>An annual review of statutory requirements is carried out in file GL-GE-F-011.</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Submission of data in the context of participating in programs</a:t>
                      </a:r>
                    </a:p>
                    <a:p>
                      <a:pPr marL="171450" indent="-171450">
                        <a:buFont typeface="Wingdings" panose="05000000000000000000" pitchFamily="2" charset="2"/>
                        <a:buChar char="Ø"/>
                      </a:pPr>
                      <a:r>
                        <a:rPr lang="en-GB" sz="1050" dirty="0">
                          <a:solidFill>
                            <a:srgbClr val="3D3936"/>
                          </a:solidFill>
                        </a:rPr>
                        <a:t>Letters</a:t>
                      </a:r>
                    </a:p>
                    <a:p>
                      <a:pPr marL="171450" indent="-171450">
                        <a:buFont typeface="Wingdings" panose="05000000000000000000" pitchFamily="2" charset="2"/>
                        <a:buChar char="Ø"/>
                      </a:pPr>
                      <a:r>
                        <a:rPr lang="en-GB" sz="1050" dirty="0">
                          <a:solidFill>
                            <a:srgbClr val="3D3936"/>
                          </a:solidFill>
                        </a:rPr>
                        <a:t>Emails</a:t>
                      </a:r>
                    </a:p>
                    <a:p>
                      <a:pPr marL="171450" indent="-171450">
                        <a:buFont typeface="Wingdings" panose="05000000000000000000" pitchFamily="2" charset="2"/>
                        <a:buChar char="Ø"/>
                      </a:pPr>
                      <a:r>
                        <a:rPr lang="en-GB" sz="1050" dirty="0">
                          <a:solidFill>
                            <a:srgbClr val="3D3936"/>
                          </a:solidFill>
                        </a:rPr>
                        <a:t>Annual Reports</a:t>
                      </a:r>
                    </a:p>
                    <a:p>
                      <a:pPr marL="171450" indent="-171450">
                        <a:buFont typeface="Wingdings" panose="05000000000000000000" pitchFamily="2" charset="2"/>
                        <a:buChar char="Ø"/>
                      </a:pPr>
                      <a:r>
                        <a:rPr lang="en-GB" sz="1050" dirty="0">
                          <a:solidFill>
                            <a:srgbClr val="3D3936"/>
                          </a:solidFill>
                        </a:rPr>
                        <a:t>Press Releases/Announcements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3340089933"/>
                  </a:ext>
                </a:extLst>
              </a:tr>
              <a:tr h="370840">
                <a:tc>
                  <a:txBody>
                    <a:bodyPr/>
                    <a:lstStyle/>
                    <a:p>
                      <a:r>
                        <a:rPr lang="en-US" sz="1050" dirty="0">
                          <a:solidFill>
                            <a:srgbClr val="3D3936"/>
                          </a:solidFill>
                        </a:rPr>
                        <a:t>Employees</a:t>
                      </a:r>
                      <a:endParaRPr lang="el-GR" sz="1050" dirty="0">
                        <a:solidFill>
                          <a:srgbClr val="3D3936"/>
                        </a:solidFill>
                      </a:endParaRPr>
                    </a:p>
                    <a:p>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Management leadership (strategy, decisions)</a:t>
                      </a:r>
                    </a:p>
                    <a:p>
                      <a:pPr marL="171450" indent="-171450">
                        <a:buFont typeface="Wingdings" panose="05000000000000000000" pitchFamily="2" charset="2"/>
                        <a:buChar char="Ø"/>
                      </a:pPr>
                      <a:r>
                        <a:rPr lang="en-GB" sz="1050" dirty="0">
                          <a:solidFill>
                            <a:srgbClr val="3D3936"/>
                          </a:solidFill>
                        </a:rPr>
                        <a:t>Good collaboration within the organization</a:t>
                      </a:r>
                    </a:p>
                    <a:p>
                      <a:pPr marL="171450" indent="-171450">
                        <a:buFont typeface="Wingdings" panose="05000000000000000000" pitchFamily="2" charset="2"/>
                        <a:buChar char="Ø"/>
                      </a:pPr>
                      <a:r>
                        <a:rPr lang="en-GB" sz="1050" dirty="0">
                          <a:solidFill>
                            <a:srgbClr val="3D3936"/>
                          </a:solidFill>
                        </a:rPr>
                        <a:t>Knowledge for correct execution of tasks</a:t>
                      </a:r>
                    </a:p>
                    <a:p>
                      <a:pPr marL="171450" indent="-171450">
                        <a:buFont typeface="Wingdings" panose="05000000000000000000" pitchFamily="2" charset="2"/>
                        <a:buChar char="Ø"/>
                      </a:pPr>
                      <a:r>
                        <a:rPr lang="en-GB" sz="1050" dirty="0">
                          <a:solidFill>
                            <a:srgbClr val="3D3936"/>
                          </a:solidFill>
                        </a:rPr>
                        <a:t>Staff development program</a:t>
                      </a:r>
                    </a:p>
                    <a:p>
                      <a:pPr marL="0" indent="0">
                        <a:buFont typeface="Wingdings" panose="05000000000000000000" pitchFamily="2" charset="2"/>
                        <a:buNone/>
                      </a:pP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Quality &amp; HR policies are followed.</a:t>
                      </a:r>
                    </a:p>
                    <a:p>
                      <a:pPr marL="171450" indent="-171450">
                        <a:buFont typeface="Wingdings" panose="05000000000000000000" pitchFamily="2" charset="2"/>
                        <a:buChar char="Ø"/>
                      </a:pPr>
                      <a:r>
                        <a:rPr lang="en-GB" sz="1050" dirty="0">
                          <a:solidFill>
                            <a:srgbClr val="3D3936"/>
                          </a:solidFill>
                        </a:rPr>
                        <a:t>Targets have been set (GL-GE-F-160) and are being monitored.</a:t>
                      </a:r>
                    </a:p>
                    <a:p>
                      <a:pPr marL="171450" indent="-171450">
                        <a:buFont typeface="Wingdings" panose="05000000000000000000" pitchFamily="2" charset="2"/>
                        <a:buChar char="Ø"/>
                      </a:pPr>
                      <a:r>
                        <a:rPr lang="en-GB" sz="1050" dirty="0">
                          <a:solidFill>
                            <a:srgbClr val="3D3936"/>
                          </a:solidFill>
                        </a:rPr>
                        <a:t>Define &amp; achieve annual training program (GL-GE-D-130/v12)</a:t>
                      </a:r>
                    </a:p>
                    <a:p>
                      <a:pPr marL="171450" indent="-171450">
                        <a:buFont typeface="Wingdings" panose="05000000000000000000" pitchFamily="2" charset="2"/>
                        <a:buChar char="Ø"/>
                      </a:pPr>
                      <a:r>
                        <a:rPr lang="en-GB" sz="1050" dirty="0">
                          <a:solidFill>
                            <a:srgbClr val="3D3936"/>
                          </a:solidFill>
                        </a:rPr>
                        <a:t>Appraisal &amp; promotion potential. Nomination of student/employee of the month with monetary reward.</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Communication of group policies</a:t>
                      </a:r>
                    </a:p>
                    <a:p>
                      <a:pPr marL="171450" indent="-171450">
                        <a:buFont typeface="Wingdings" panose="05000000000000000000" pitchFamily="2" charset="2"/>
                        <a:buChar char="Ø"/>
                      </a:pPr>
                      <a:r>
                        <a:rPr lang="en-GB" sz="1050" dirty="0">
                          <a:solidFill>
                            <a:srgbClr val="3D3936"/>
                          </a:solidFill>
                        </a:rPr>
                        <a:t>Open daily communication with Management and HODs</a:t>
                      </a:r>
                    </a:p>
                    <a:p>
                      <a:pPr marL="171450" indent="-171450">
                        <a:buFont typeface="Wingdings" panose="05000000000000000000" pitchFamily="2" charset="2"/>
                        <a:buChar char="Ø"/>
                      </a:pPr>
                      <a:r>
                        <a:rPr lang="en-GB" sz="1050" dirty="0">
                          <a:solidFill>
                            <a:srgbClr val="3D3936"/>
                          </a:solidFill>
                        </a:rPr>
                        <a:t>Meetings between HOD’s and employees</a:t>
                      </a:r>
                    </a:p>
                    <a:p>
                      <a:pPr marL="171450" indent="-171450">
                        <a:buFont typeface="Wingdings" panose="05000000000000000000" pitchFamily="2" charset="2"/>
                        <a:buChar char="Ø"/>
                      </a:pPr>
                      <a:r>
                        <a:rPr lang="en-GB" sz="1050" dirty="0">
                          <a:solidFill>
                            <a:srgbClr val="3D3936"/>
                          </a:solidFill>
                        </a:rPr>
                        <a:t>Events</a:t>
                      </a:r>
                    </a:p>
                    <a:p>
                      <a:pPr marL="171450" indent="-171450">
                        <a:buFont typeface="Wingdings" panose="05000000000000000000" pitchFamily="2" charset="2"/>
                        <a:buChar char="Ø"/>
                      </a:pPr>
                      <a:r>
                        <a:rPr lang="en-GB" sz="1050" dirty="0">
                          <a:solidFill>
                            <a:srgbClr val="3D3936"/>
                          </a:solidFill>
                        </a:rPr>
                        <a:t>Trainings</a:t>
                      </a:r>
                    </a:p>
                    <a:p>
                      <a:pPr marL="171450" indent="-171450">
                        <a:buFont typeface="Wingdings" panose="05000000000000000000" pitchFamily="2" charset="2"/>
                        <a:buChar char="Ø"/>
                      </a:pPr>
                      <a:r>
                        <a:rPr lang="en-GB" sz="1050" dirty="0">
                          <a:solidFill>
                            <a:srgbClr val="3D3936"/>
                          </a:solidFill>
                        </a:rPr>
                        <a:t>Staff Handbook</a:t>
                      </a:r>
                    </a:p>
                    <a:p>
                      <a:pPr marL="171450" indent="-171450">
                        <a:buFont typeface="Wingdings" panose="05000000000000000000" pitchFamily="2" charset="2"/>
                        <a:buChar char="Ø"/>
                      </a:pPr>
                      <a:r>
                        <a:rPr lang="en-GB" sz="1050" dirty="0">
                          <a:solidFill>
                            <a:srgbClr val="3D3936"/>
                          </a:solidFill>
                        </a:rPr>
                        <a:t>Emails</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1067373182"/>
                  </a:ext>
                </a:extLst>
              </a:tr>
              <a:tr h="370840">
                <a:tc>
                  <a:txBody>
                    <a:bodyPr/>
                    <a:lstStyle/>
                    <a:p>
                      <a:r>
                        <a:rPr lang="en-US" sz="1050" dirty="0">
                          <a:solidFill>
                            <a:srgbClr val="3D3936"/>
                          </a:solidFill>
                        </a:rPr>
                        <a:t>Management</a:t>
                      </a:r>
                      <a:endParaRPr lang="el-GR" sz="1050" dirty="0">
                        <a:solidFill>
                          <a:srgbClr val="3D3936"/>
                        </a:solidFill>
                      </a:endParaRPr>
                    </a:p>
                    <a:p>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Achieving business results</a:t>
                      </a:r>
                    </a:p>
                    <a:p>
                      <a:pPr marL="171450" indent="-171450">
                        <a:buFont typeface="Wingdings" panose="05000000000000000000" pitchFamily="2" charset="2"/>
                        <a:buChar char="Ø"/>
                      </a:pPr>
                      <a:r>
                        <a:rPr lang="en-GB" sz="1050" dirty="0">
                          <a:solidFill>
                            <a:srgbClr val="3D3936"/>
                          </a:solidFill>
                        </a:rPr>
                        <a:t>Fulfilling the commitment to the customer</a:t>
                      </a:r>
                    </a:p>
                    <a:p>
                      <a:pPr marL="171450" indent="-171450">
                        <a:buFont typeface="Wingdings" panose="05000000000000000000" pitchFamily="2" charset="2"/>
                        <a:buChar char="Ø"/>
                      </a:pPr>
                      <a:r>
                        <a:rPr lang="en-GB" sz="1050" dirty="0">
                          <a:solidFill>
                            <a:srgbClr val="3D3936"/>
                          </a:solidFill>
                        </a:rPr>
                        <a:t>Good relationship with customers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Measurement of results &amp; their evaluation</a:t>
                      </a:r>
                    </a:p>
                    <a:p>
                      <a:pPr marL="171450" indent="-171450">
                        <a:buFont typeface="Wingdings" panose="05000000000000000000" pitchFamily="2" charset="2"/>
                        <a:buChar char="Ø"/>
                      </a:pPr>
                      <a:r>
                        <a:rPr lang="en-GB" sz="1050" dirty="0">
                          <a:solidFill>
                            <a:srgbClr val="3D3936"/>
                          </a:solidFill>
                        </a:rPr>
                        <a:t>Awards</a:t>
                      </a:r>
                    </a:p>
                    <a:p>
                      <a:pPr marL="171450" indent="-171450">
                        <a:buFont typeface="Wingdings" panose="05000000000000000000" pitchFamily="2" charset="2"/>
                        <a:buChar char="Ø"/>
                      </a:pPr>
                      <a:r>
                        <a:rPr lang="en-GB" sz="1050" dirty="0">
                          <a:solidFill>
                            <a:srgbClr val="3D3936"/>
                          </a:solidFill>
                        </a:rPr>
                        <a:t>Staff training (SOPs)</a:t>
                      </a:r>
                    </a:p>
                    <a:p>
                      <a:pPr marL="171450" indent="-171450">
                        <a:buFont typeface="Wingdings" panose="05000000000000000000" pitchFamily="2" charset="2"/>
                        <a:buChar char="Ø"/>
                      </a:pPr>
                      <a:r>
                        <a:rPr lang="en-GB" sz="1050" dirty="0">
                          <a:solidFill>
                            <a:srgbClr val="3D3936"/>
                          </a:solidFill>
                        </a:rPr>
                        <a:t>Certifications</a:t>
                      </a:r>
                    </a:p>
                    <a:p>
                      <a:pPr marL="0" indent="0">
                        <a:buFont typeface="Wingdings" panose="05000000000000000000" pitchFamily="2" charset="2"/>
                        <a:buNone/>
                      </a:pP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171450" indent="-171450">
                        <a:buFont typeface="Wingdings" panose="05000000000000000000" pitchFamily="2" charset="2"/>
                        <a:buChar char="Ø"/>
                      </a:pPr>
                      <a:r>
                        <a:rPr lang="en-GB" sz="1050" dirty="0">
                          <a:solidFill>
                            <a:srgbClr val="3D3936"/>
                          </a:solidFill>
                        </a:rPr>
                        <a:t>Annual general meeting</a:t>
                      </a:r>
                    </a:p>
                    <a:p>
                      <a:pPr marL="171450" indent="-171450">
                        <a:buFont typeface="Wingdings" panose="05000000000000000000" pitchFamily="2" charset="2"/>
                        <a:buChar char="Ø"/>
                      </a:pPr>
                      <a:r>
                        <a:rPr lang="en-GB" sz="1050" dirty="0">
                          <a:solidFill>
                            <a:srgbClr val="3D3936"/>
                          </a:solidFill>
                        </a:rPr>
                        <a:t>Corporate website</a:t>
                      </a:r>
                    </a:p>
                    <a:p>
                      <a:pPr marL="171450" indent="-171450">
                        <a:buFont typeface="Wingdings" panose="05000000000000000000" pitchFamily="2" charset="2"/>
                        <a:buChar char="Ø"/>
                      </a:pPr>
                      <a:r>
                        <a:rPr lang="en-GB" sz="1050" dirty="0">
                          <a:solidFill>
                            <a:srgbClr val="3D3936"/>
                          </a:solidFill>
                        </a:rPr>
                        <a:t>Meetings</a:t>
                      </a:r>
                    </a:p>
                    <a:p>
                      <a:pPr marL="171450" indent="-171450">
                        <a:buFont typeface="Wingdings" panose="05000000000000000000" pitchFamily="2" charset="2"/>
                        <a:buChar char="Ø"/>
                      </a:pPr>
                      <a:r>
                        <a:rPr lang="en-GB" sz="1050" dirty="0">
                          <a:solidFill>
                            <a:srgbClr val="3D3936"/>
                          </a:solidFill>
                        </a:rPr>
                        <a:t>Teleconferences</a:t>
                      </a:r>
                      <a:endParaRPr lang="el-GR"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1050" dirty="0">
                          <a:solidFill>
                            <a:srgbClr val="3D3936"/>
                          </a:solidFill>
                        </a:rPr>
                        <a:t>Greek/ English</a:t>
                      </a:r>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xmlns="" val="1753248154"/>
                  </a:ext>
                </a:extLst>
              </a:tr>
            </a:tbl>
          </a:graphicData>
        </a:graphic>
      </p:graphicFrame>
      <p:pic>
        <p:nvPicPr>
          <p:cNvPr id="6" name="Graphic 5" descr="Boardroom">
            <a:extLst>
              <a:ext uri="{FF2B5EF4-FFF2-40B4-BE49-F238E27FC236}">
                <a16:creationId xmlns:a16="http://schemas.microsoft.com/office/drawing/2014/main" xmlns="" id="{606DCA97-9C73-49B9-A715-84FAF8E8635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512615" y="5070361"/>
            <a:ext cx="668145" cy="650206"/>
          </a:xfrm>
          <a:prstGeom prst="rect">
            <a:avLst/>
          </a:prstGeom>
        </p:spPr>
      </p:pic>
      <p:pic>
        <p:nvPicPr>
          <p:cNvPr id="5" name="Graphic 4" descr="Bank">
            <a:extLst>
              <a:ext uri="{FF2B5EF4-FFF2-40B4-BE49-F238E27FC236}">
                <a16:creationId xmlns:a16="http://schemas.microsoft.com/office/drawing/2014/main" xmlns="" id="{8C321E31-F3E0-46FA-9182-DA2C16D96C5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38157" y="2184858"/>
            <a:ext cx="668145" cy="668145"/>
          </a:xfrm>
          <a:prstGeom prst="rect">
            <a:avLst/>
          </a:prstGeom>
        </p:spPr>
      </p:pic>
      <p:pic>
        <p:nvPicPr>
          <p:cNvPr id="9" name="Graphic 8" descr="Group success">
            <a:extLst>
              <a:ext uri="{FF2B5EF4-FFF2-40B4-BE49-F238E27FC236}">
                <a16:creationId xmlns:a16="http://schemas.microsoft.com/office/drawing/2014/main" xmlns="" id="{90B5675D-6A27-4AE6-8D59-F2B605507A3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512615" y="3294631"/>
            <a:ext cx="668145" cy="668145"/>
          </a:xfrm>
          <a:prstGeom prst="rect">
            <a:avLst/>
          </a:prstGeom>
        </p:spPr>
      </p:pic>
    </p:spTree>
    <p:extLst>
      <p:ext uri="{BB962C8B-B14F-4D97-AF65-F5344CB8AC3E}">
        <p14:creationId xmlns:p14="http://schemas.microsoft.com/office/powerpoint/2010/main" val="2121783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C7F55EAC-550A-4BDD-9099-3F20B8FA0E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DC4F5A5F-493F-49AE-89B6-D5AF5EBC8B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Oval 1">
            <a:extLst>
              <a:ext uri="{FF2B5EF4-FFF2-40B4-BE49-F238E27FC236}">
                <a16:creationId xmlns:a16="http://schemas.microsoft.com/office/drawing/2014/main" xmlns="" id="{396772FD-AD86-5C4E-B39B-A3C1F3264C74}"/>
              </a:ext>
            </a:extLst>
          </p:cNvPr>
          <p:cNvSpPr/>
          <p:nvPr/>
        </p:nvSpPr>
        <p:spPr>
          <a:xfrm>
            <a:off x="8097686" y="1962187"/>
            <a:ext cx="728580" cy="728580"/>
          </a:xfrm>
          <a:prstGeom prst="ellipse">
            <a:avLst/>
          </a:prstGeom>
          <a:noFill/>
          <a:ln w="508000">
            <a:solidFill>
              <a:srgbClr val="DCD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hord 2">
            <a:extLst>
              <a:ext uri="{FF2B5EF4-FFF2-40B4-BE49-F238E27FC236}">
                <a16:creationId xmlns:a16="http://schemas.microsoft.com/office/drawing/2014/main" xmlns="" id="{5562A773-E972-254A-93AF-25E83E9ACAE3}"/>
              </a:ext>
            </a:extLst>
          </p:cNvPr>
          <p:cNvSpPr/>
          <p:nvPr/>
        </p:nvSpPr>
        <p:spPr>
          <a:xfrm rot="16200000">
            <a:off x="7246475" y="2037930"/>
            <a:ext cx="1060407" cy="1060407"/>
          </a:xfrm>
          <a:prstGeom prst="chord">
            <a:avLst>
              <a:gd name="adj1" fmla="val 5397117"/>
              <a:gd name="adj2" fmla="val 16200000"/>
            </a:avLst>
          </a:prstGeom>
          <a:solidFill>
            <a:srgbClr val="3D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81;p14">
            <a:extLst>
              <a:ext uri="{FF2B5EF4-FFF2-40B4-BE49-F238E27FC236}">
                <a16:creationId xmlns:a16="http://schemas.microsoft.com/office/drawing/2014/main" xmlns="" id="{84702C09-C973-3D48-9A41-0E660D727988}"/>
              </a:ext>
            </a:extLst>
          </p:cNvPr>
          <p:cNvSpPr txBox="1">
            <a:spLocks/>
          </p:cNvSpPr>
          <p:nvPr/>
        </p:nvSpPr>
        <p:spPr>
          <a:xfrm>
            <a:off x="3734939" y="2640068"/>
            <a:ext cx="3642471" cy="1221962"/>
          </a:xfrm>
          <a:prstGeom prst="rect">
            <a:avLst/>
          </a:prstGeom>
        </p:spPr>
        <p:txBody>
          <a:bodyPr spcFirstLastPara="1" wrap="square" lIns="0" tIns="0" rIns="0" bIns="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75488">
              <a:spcBef>
                <a:spcPts val="520"/>
              </a:spcBef>
              <a:buNone/>
            </a:pPr>
            <a:r>
              <a:rPr lang="en-US" sz="2288" b="1" kern="1200">
                <a:solidFill>
                  <a:srgbClr val="3D3936"/>
                </a:solidFill>
                <a:latin typeface="Open Sans" panose="020B0606030504020204" pitchFamily="34" charset="0"/>
                <a:ea typeface="Open Sans" panose="020B0606030504020204" pitchFamily="34" charset="0"/>
                <a:cs typeface="Open Sans" panose="020B0606030504020204" pitchFamily="34" charset="0"/>
              </a:rPr>
              <a:t>Responsible business is one of the company’s most important values. </a:t>
            </a:r>
            <a:endParaRPr lang="en-GB" sz="2288" b="1" kern="120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sz="4800" dirty="0"/>
          </a:p>
        </p:txBody>
      </p:sp>
      <p:sp>
        <p:nvSpPr>
          <p:cNvPr id="5" name="Google Shape;71;p12">
            <a:extLst>
              <a:ext uri="{FF2B5EF4-FFF2-40B4-BE49-F238E27FC236}">
                <a16:creationId xmlns:a16="http://schemas.microsoft.com/office/drawing/2014/main" xmlns="" id="{8A848A35-5585-C047-BAFB-5E025447B53A}"/>
              </a:ext>
            </a:extLst>
          </p:cNvPr>
          <p:cNvSpPr txBox="1">
            <a:spLocks/>
          </p:cNvSpPr>
          <p:nvPr/>
        </p:nvSpPr>
        <p:spPr>
          <a:xfrm>
            <a:off x="9416668" y="4612831"/>
            <a:ext cx="109469" cy="160887"/>
          </a:xfrm>
          <a:prstGeom prst="rect">
            <a:avLst/>
          </a:prstGeom>
        </p:spPr>
        <p:txBody>
          <a:bodyPr spcFirstLastPara="1" wrap="square" lIns="91425" tIns="91425" rIns="91425" bIns="91425" anchor="t" anchorCtr="0">
            <a:noAutofit/>
          </a:bodyPr>
          <a:lstStyle/>
          <a:p>
            <a:pPr algn="r" defTabSz="475488">
              <a:spcAft>
                <a:spcPts val="600"/>
              </a:spcAft>
            </a:pPr>
            <a:fld id="{00000000-1234-1234-1234-123412341234}" type="slidenum">
              <a:rPr lang="en" sz="1040" b="1" kern="1200">
                <a:solidFill>
                  <a:srgbClr val="464646"/>
                </a:solidFill>
                <a:latin typeface="Open Sans" panose="020B0606030504020204" pitchFamily="34" charset="0"/>
                <a:ea typeface="Open Sans" panose="020B0606030504020204" pitchFamily="34" charset="0"/>
                <a:cs typeface="Open Sans" panose="020B0606030504020204" pitchFamily="34" charset="0"/>
              </a:rPr>
              <a:pPr algn="r" defTabSz="475488">
                <a:spcAft>
                  <a:spcPts val="600"/>
                </a:spcAft>
              </a:pPr>
              <a:t>3</a:t>
            </a:fld>
            <a:endParaRPr lang="en"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xmlns="" id="{AD2B4C0F-4220-AF49-990F-429DD5E8CAA6}"/>
              </a:ext>
            </a:extLst>
          </p:cNvPr>
          <p:cNvSpPr/>
          <p:nvPr/>
        </p:nvSpPr>
        <p:spPr>
          <a:xfrm>
            <a:off x="3546933" y="1473914"/>
            <a:ext cx="376011" cy="376011"/>
          </a:xfrm>
          <a:prstGeom prst="ellipse">
            <a:avLst/>
          </a:prstGeom>
          <a:solidFill>
            <a:srgbClr val="3D3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75488">
              <a:spcAft>
                <a:spcPts val="600"/>
              </a:spcAft>
            </a:pPr>
            <a:r>
              <a:rPr lang="en-US" sz="2600" b="1" kern="1200">
                <a:solidFill>
                  <a:srgbClr val="4C4539"/>
                </a:solidFill>
                <a:latin typeface="Abeganshi Shadow" pitchFamily="2" charset="0"/>
                <a:ea typeface="Open Sans" panose="020B0606030504020204" pitchFamily="34" charset="0"/>
                <a:cs typeface="Open Sans" panose="020B0606030504020204" pitchFamily="34" charset="0"/>
              </a:rPr>
              <a:t>“</a:t>
            </a:r>
            <a:endParaRPr lang="en-US" sz="5000" b="1">
              <a:solidFill>
                <a:srgbClr val="DCD6CD"/>
              </a:solidFill>
              <a:latin typeface="Abeganshi Shadow" pitchFamily="2"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xmlns="" id="{3B778F84-072D-8B4D-83DC-AB90E81FC91C}"/>
              </a:ext>
            </a:extLst>
          </p:cNvPr>
          <p:cNvPicPr>
            <a:picLocks noChangeAspect="1"/>
          </p:cNvPicPr>
          <p:nvPr/>
        </p:nvPicPr>
        <p:blipFill>
          <a:blip r:embed="rId2"/>
          <a:stretch>
            <a:fillRect/>
          </a:stretch>
        </p:blipFill>
        <p:spPr>
          <a:xfrm>
            <a:off x="6126372" y="4564267"/>
            <a:ext cx="853304" cy="239090"/>
          </a:xfrm>
          <a:prstGeom prst="rect">
            <a:avLst/>
          </a:prstGeom>
        </p:spPr>
      </p:pic>
    </p:spTree>
    <p:extLst>
      <p:ext uri="{BB962C8B-B14F-4D97-AF65-F5344CB8AC3E}">
        <p14:creationId xmlns:p14="http://schemas.microsoft.com/office/powerpoint/2010/main" val="32828501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5;p33">
            <a:extLst>
              <a:ext uri="{FF2B5EF4-FFF2-40B4-BE49-F238E27FC236}">
                <a16:creationId xmlns:a16="http://schemas.microsoft.com/office/drawing/2014/main" xmlns="" id="{D6068924-E045-5942-8DC0-10B2D482144B}"/>
              </a:ext>
            </a:extLst>
          </p:cNvPr>
          <p:cNvSpPr txBox="1">
            <a:spLocks/>
          </p:cNvSpPr>
          <p:nvPr/>
        </p:nvSpPr>
        <p:spPr>
          <a:xfrm>
            <a:off x="496556" y="112090"/>
            <a:ext cx="5393361" cy="132556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55600" algn="l" rtl="0">
              <a:lnSpc>
                <a:spcPct val="115000"/>
              </a:lnSpc>
              <a:spcBef>
                <a:spcPts val="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1pPr>
            <a:lvl2pPr marL="914400" marR="0" lvl="1" indent="-355600" algn="l" rtl="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2pPr>
            <a:lvl3pPr marL="1371600" marR="0" lvl="2" indent="-355600" algn="l" rtl="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3pPr>
            <a:lvl4pPr marL="1828800" marR="0" lvl="3" indent="-355600" algn="l" rtl="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4pPr>
            <a:lvl5pPr marL="2286000" marR="0" lvl="4"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5pPr>
            <a:lvl6pPr marL="2743200" marR="0" lvl="5"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6pPr>
            <a:lvl7pPr marL="3200400" marR="0" lvl="6"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7pPr>
            <a:lvl8pPr marL="3657600" marR="0" lvl="7" indent="-355600" algn="l" rtl="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8pPr>
            <a:lvl9pPr marL="4114800" marR="0" lvl="8" indent="-355600" algn="l" rtl="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sym typeface="Merriweather Sans Regular"/>
              </a:defRPr>
            </a:lvl9pPr>
          </a:lstStyle>
          <a:p>
            <a:pPr marL="0" marR="0" lvl="0" indent="0" fontAlgn="auto">
              <a:lnSpc>
                <a:spcPct val="90000"/>
              </a:lnSpc>
              <a:spcBef>
                <a:spcPct val="0"/>
              </a:spcBef>
              <a:spcAft>
                <a:spcPts val="600"/>
              </a:spcAft>
              <a:buClr>
                <a:srgbClr val="A5A5A5"/>
              </a:buClr>
              <a:buSzPts val="2000"/>
              <a:buNone/>
              <a:tabLst/>
              <a:defRPr/>
            </a:pPr>
            <a:r>
              <a:rPr kumimoji="0" lang="en-US" sz="4400" b="1" i="0" u="none" strike="noStrike" cap="none" spc="0" normalizeH="0" baseline="0" noProof="0" dirty="0">
                <a:ln>
                  <a:noFill/>
                </a:ln>
                <a:solidFill>
                  <a:schemeClr val="bg2">
                    <a:lumMod val="25000"/>
                  </a:schemeClr>
                </a:solidFill>
                <a:effectLst/>
                <a:uLnTx/>
                <a:uFillTx/>
                <a:latin typeface="+mj-lt"/>
                <a:ea typeface="+mj-ea"/>
                <a:cs typeface="+mj-cs"/>
                <a:sym typeface="Merriweather Sans Regular"/>
              </a:rPr>
              <a:t>Stakeholders</a:t>
            </a:r>
          </a:p>
        </p:txBody>
      </p:sp>
      <p:sp>
        <p:nvSpPr>
          <p:cNvPr id="2" name="Google Shape;71;p12">
            <a:extLst>
              <a:ext uri="{FF2B5EF4-FFF2-40B4-BE49-F238E27FC236}">
                <a16:creationId xmlns:a16="http://schemas.microsoft.com/office/drawing/2014/main" xmlns="" id="{474BEC80-8AB0-0F4E-BD76-1623960B9E98}"/>
              </a:ext>
            </a:extLst>
          </p:cNvPr>
          <p:cNvSpPr txBox="1">
            <a:spLocks noGrp="1"/>
          </p:cNvSpPr>
          <p:nvPr>
            <p:ph type="sldNum" idx="12"/>
          </p:nvPr>
        </p:nvSpPr>
        <p:spPr>
          <a:xfrm>
            <a:off x="8610600" y="6356349"/>
            <a:ext cx="2743200" cy="365125"/>
          </a:xfrm>
          <a:prstGeom prst="rect">
            <a:avLst/>
          </a:prstGeom>
        </p:spPr>
        <p:txBody>
          <a:bodyPr spcFirstLastPara="1" vert="horz" lIns="91440" tIns="45720" rIns="91440" bIns="45720" rtlCol="0" anchor="ctr" anchorCtr="0">
            <a:normAutofit/>
          </a:bodyPr>
          <a:lstStyle/>
          <a:p>
            <a:pPr>
              <a:spcAft>
                <a:spcPts val="600"/>
              </a:spcAft>
              <a:defRPr/>
            </a:pPr>
            <a:fld id="{00000000-1234-1234-1234-123412341234}" type="slidenum">
              <a:rPr lang="en-US">
                <a:solidFill>
                  <a:prstClr val="black">
                    <a:tint val="75000"/>
                  </a:prstClr>
                </a:solidFill>
                <a:latin typeface="Calibri" panose="020F0502020204030204"/>
              </a:rPr>
              <a:pPr>
                <a:spcAft>
                  <a:spcPts val="600"/>
                </a:spcAft>
                <a:defRPr/>
              </a:pPr>
              <a:t>30</a:t>
            </a:fld>
            <a:endParaRPr lang="en-US">
              <a:solidFill>
                <a:prstClr val="black">
                  <a:tint val="75000"/>
                </a:prstClr>
              </a:solidFill>
              <a:latin typeface="Calibri" panose="020F0502020204030204"/>
            </a:endParaRPr>
          </a:p>
        </p:txBody>
      </p:sp>
      <p:graphicFrame>
        <p:nvGraphicFramePr>
          <p:cNvPr id="5" name="Table 4">
            <a:extLst>
              <a:ext uri="{FF2B5EF4-FFF2-40B4-BE49-F238E27FC236}">
                <a16:creationId xmlns:a16="http://schemas.microsoft.com/office/drawing/2014/main" xmlns="" id="{289A628E-D0FF-F97A-AAEA-B5ED5E64B5B9}"/>
              </a:ext>
            </a:extLst>
          </p:cNvPr>
          <p:cNvGraphicFramePr>
            <a:graphicFrameLocks noGrp="1"/>
          </p:cNvGraphicFramePr>
          <p:nvPr>
            <p:extLst>
              <p:ext uri="{D42A27DB-BD31-4B8C-83A1-F6EECF244321}">
                <p14:modId xmlns:p14="http://schemas.microsoft.com/office/powerpoint/2010/main" val="642841377"/>
              </p:ext>
            </p:extLst>
          </p:nvPr>
        </p:nvGraphicFramePr>
        <p:xfrm>
          <a:off x="622055" y="1437653"/>
          <a:ext cx="10947890" cy="4967603"/>
        </p:xfrm>
        <a:graphic>
          <a:graphicData uri="http://schemas.openxmlformats.org/drawingml/2006/table">
            <a:tbl>
              <a:tblPr firstRow="1" firstCol="1" bandRow="1">
                <a:tableStyleId>{00A15C55-8517-42AA-B614-E9B94910E393}</a:tableStyleId>
              </a:tblPr>
              <a:tblGrid>
                <a:gridCol w="2638996">
                  <a:extLst>
                    <a:ext uri="{9D8B030D-6E8A-4147-A177-3AD203B41FA5}">
                      <a16:colId xmlns:a16="http://schemas.microsoft.com/office/drawing/2014/main" xmlns="" val="154603351"/>
                    </a:ext>
                  </a:extLst>
                </a:gridCol>
                <a:gridCol w="4758507">
                  <a:extLst>
                    <a:ext uri="{9D8B030D-6E8A-4147-A177-3AD203B41FA5}">
                      <a16:colId xmlns:a16="http://schemas.microsoft.com/office/drawing/2014/main" xmlns="" val="3263947764"/>
                    </a:ext>
                  </a:extLst>
                </a:gridCol>
                <a:gridCol w="2148640">
                  <a:extLst>
                    <a:ext uri="{9D8B030D-6E8A-4147-A177-3AD203B41FA5}">
                      <a16:colId xmlns:a16="http://schemas.microsoft.com/office/drawing/2014/main" xmlns="" val="531867544"/>
                    </a:ext>
                  </a:extLst>
                </a:gridCol>
                <a:gridCol w="1401747">
                  <a:extLst>
                    <a:ext uri="{9D8B030D-6E8A-4147-A177-3AD203B41FA5}">
                      <a16:colId xmlns:a16="http://schemas.microsoft.com/office/drawing/2014/main" xmlns="" val="3237380479"/>
                    </a:ext>
                  </a:extLst>
                </a:gridCol>
              </a:tblGrid>
              <a:tr h="395188">
                <a:tc>
                  <a:txBody>
                    <a:bodyPr/>
                    <a:lstStyle/>
                    <a:p>
                      <a:pPr algn="l">
                        <a:lnSpc>
                          <a:spcPct val="107000"/>
                        </a:lnSpc>
                        <a:spcAft>
                          <a:spcPts val="0"/>
                        </a:spcAft>
                      </a:pPr>
                      <a:r>
                        <a:rPr lang="en-GB" sz="1100" kern="100" dirty="0">
                          <a:solidFill>
                            <a:srgbClr val="3D3936"/>
                          </a:solidFill>
                          <a:effectLst/>
                        </a:rPr>
                        <a:t>Communication per thematic section</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Stakeholders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Communication Channels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Language</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extLst>
                  <a:ext uri="{0D108BD9-81ED-4DB2-BD59-A6C34878D82A}">
                    <a16:rowId xmlns:a16="http://schemas.microsoft.com/office/drawing/2014/main" xmlns="" val="861564189"/>
                  </a:ext>
                </a:extLst>
              </a:tr>
              <a:tr h="409943">
                <a:tc>
                  <a:txBody>
                    <a:bodyPr/>
                    <a:lstStyle/>
                    <a:p>
                      <a:pPr algn="l">
                        <a:lnSpc>
                          <a:spcPct val="107000"/>
                        </a:lnSpc>
                        <a:spcAft>
                          <a:spcPts val="0"/>
                        </a:spcAft>
                      </a:pPr>
                      <a:r>
                        <a:rPr lang="en-GB" sz="900" kern="100" dirty="0">
                          <a:solidFill>
                            <a:srgbClr val="3D3936"/>
                          </a:solidFill>
                          <a:effectLst/>
                        </a:rPr>
                        <a:t>Communication of policies and crisis management 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900" kern="100" dirty="0">
                          <a:solidFill>
                            <a:srgbClr val="3D3936"/>
                          </a:solidFill>
                          <a:effectLst/>
                        </a:rPr>
                        <a:t> </a:t>
                      </a:r>
                      <a:endParaRPr lang="en-GB" sz="900" kern="100" dirty="0" smtClean="0">
                        <a:solidFill>
                          <a:srgbClr val="3D3936"/>
                        </a:solidFill>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GB" sz="900" b="1" kern="100" dirty="0" smtClean="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Email</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566735062"/>
                  </a:ext>
                </a:extLst>
              </a:tr>
              <a:tr h="415392">
                <a:tc>
                  <a:txBody>
                    <a:bodyPr/>
                    <a:lstStyle/>
                    <a:p>
                      <a:pPr algn="l">
                        <a:lnSpc>
                          <a:spcPct val="107000"/>
                        </a:lnSpc>
                        <a:spcAft>
                          <a:spcPts val="0"/>
                        </a:spcAft>
                      </a:pPr>
                      <a:r>
                        <a:rPr lang="en-GB" sz="900" kern="100" dirty="0">
                          <a:solidFill>
                            <a:srgbClr val="3D3936"/>
                          </a:solidFill>
                          <a:effectLst/>
                        </a:rPr>
                        <a:t>Training on health and safety, quality assurance and crisis management 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smtClean="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Live/Online trainings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740073603"/>
                  </a:ext>
                </a:extLst>
              </a:tr>
              <a:tr h="486085">
                <a:tc>
                  <a:txBody>
                    <a:bodyPr/>
                    <a:lstStyle/>
                    <a:p>
                      <a:pPr algn="l">
                        <a:lnSpc>
                          <a:spcPct val="107000"/>
                        </a:lnSpc>
                        <a:spcAft>
                          <a:spcPts val="0"/>
                        </a:spcAft>
                      </a:pPr>
                      <a:r>
                        <a:rPr lang="en-GB" sz="900" kern="100" dirty="0">
                          <a:solidFill>
                            <a:srgbClr val="3D3936"/>
                          </a:solidFill>
                          <a:effectLst/>
                        </a:rPr>
                        <a:t>Accessibility information.</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endParaRPr lang="en-GB" sz="900" kern="100" dirty="0" smtClean="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Atlantica website</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Sustainability Report</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581419904"/>
                  </a:ext>
                </a:extLst>
              </a:tr>
              <a:tr h="470046">
                <a:tc>
                  <a:txBody>
                    <a:bodyPr/>
                    <a:lstStyle/>
                    <a:p>
                      <a:pPr algn="l">
                        <a:lnSpc>
                          <a:spcPct val="107000"/>
                        </a:lnSpc>
                        <a:spcAft>
                          <a:spcPts val="0"/>
                        </a:spcAft>
                      </a:pPr>
                      <a:r>
                        <a:rPr lang="en-GB" sz="900" kern="100" dirty="0">
                          <a:solidFill>
                            <a:srgbClr val="3D3936"/>
                          </a:solidFill>
                          <a:effectLst/>
                        </a:rPr>
                        <a:t>Public sustainability document.</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endParaRPr lang="en-GB" sz="900" kern="100" dirty="0" smtClean="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Atlantica website</a:t>
                      </a:r>
                      <a:endParaRPr lang="el-GR" sz="900" kern="100" dirty="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672044406"/>
                  </a:ext>
                </a:extLst>
              </a:tr>
              <a:tr h="354490">
                <a:tc>
                  <a:txBody>
                    <a:bodyPr/>
                    <a:lstStyle/>
                    <a:p>
                      <a:pPr algn="l">
                        <a:lnSpc>
                          <a:spcPct val="107000"/>
                        </a:lnSpc>
                        <a:spcAft>
                          <a:spcPts val="0"/>
                        </a:spcAft>
                      </a:pPr>
                      <a:r>
                        <a:rPr lang="en-GB" sz="900" kern="100" dirty="0">
                          <a:solidFill>
                            <a:srgbClr val="3D3936"/>
                          </a:solidFill>
                          <a:effectLst/>
                        </a:rPr>
                        <a:t>Seeking feedback.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smtClean="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Email</a:t>
                      </a:r>
                    </a:p>
                    <a:p>
                      <a:pPr algn="l">
                        <a:lnSpc>
                          <a:spcPct val="107000"/>
                        </a:lnSpc>
                        <a:spcAft>
                          <a:spcPts val="0"/>
                        </a:spcAft>
                      </a:pPr>
                      <a:r>
                        <a:rPr lang="en-US" sz="900" kern="100" dirty="0">
                          <a:solidFill>
                            <a:srgbClr val="3D3936"/>
                          </a:solidFill>
                          <a:effectLst/>
                        </a:rPr>
                        <a:t>Meetings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Audits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Implementation of ISO standards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353547189"/>
                  </a:ext>
                </a:extLst>
              </a:tr>
              <a:tr h="452117">
                <a:tc>
                  <a:txBody>
                    <a:bodyPr/>
                    <a:lstStyle/>
                    <a:p>
                      <a:pPr algn="l">
                        <a:lnSpc>
                          <a:spcPct val="107000"/>
                        </a:lnSpc>
                        <a:spcAft>
                          <a:spcPts val="0"/>
                        </a:spcAft>
                      </a:pPr>
                      <a:r>
                        <a:rPr lang="en-GB" sz="900" kern="100" dirty="0">
                          <a:solidFill>
                            <a:srgbClr val="3D3936"/>
                          </a:solidFill>
                          <a:effectLst/>
                        </a:rPr>
                        <a:t>Inviting community feedback.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smtClean="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Email</a:t>
                      </a:r>
                    </a:p>
                    <a:p>
                      <a:pPr algn="l">
                        <a:lnSpc>
                          <a:spcPct val="107000"/>
                        </a:lnSpc>
                        <a:spcAft>
                          <a:spcPts val="0"/>
                        </a:spcAft>
                      </a:pPr>
                      <a:r>
                        <a:rPr lang="en-US" sz="900" kern="100" dirty="0">
                          <a:solidFill>
                            <a:srgbClr val="3D3936"/>
                          </a:solidFill>
                          <a:effectLst/>
                        </a:rPr>
                        <a:t>Meetings and contacts with municipality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Greek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081999844"/>
                  </a:ext>
                </a:extLst>
              </a:tr>
              <a:tr h="323812">
                <a:tc>
                  <a:txBody>
                    <a:bodyPr/>
                    <a:lstStyle/>
                    <a:p>
                      <a:pPr algn="l">
                        <a:lnSpc>
                          <a:spcPct val="107000"/>
                        </a:lnSpc>
                        <a:spcAft>
                          <a:spcPts val="0"/>
                        </a:spcAft>
                      </a:pPr>
                      <a:r>
                        <a:rPr lang="en-GB" sz="900" kern="100" dirty="0">
                          <a:solidFill>
                            <a:srgbClr val="3D3936"/>
                          </a:solidFill>
                          <a:effectLst/>
                        </a:rPr>
                        <a:t>Respecting local indigenous peoples.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807827725"/>
                  </a:ext>
                </a:extLst>
              </a:tr>
              <a:tr h="411199">
                <a:tc>
                  <a:txBody>
                    <a:bodyPr/>
                    <a:lstStyle/>
                    <a:p>
                      <a:pPr marL="0" algn="l" defTabSz="914400" rtl="0" eaLnBrk="1" latinLnBrk="0" hangingPunct="1">
                        <a:lnSpc>
                          <a:spcPct val="107000"/>
                        </a:lnSpc>
                        <a:spcAft>
                          <a:spcPts val="0"/>
                        </a:spcAft>
                      </a:pPr>
                      <a:r>
                        <a:rPr lang="en-GB" sz="900" b="1" kern="100" dirty="0">
                          <a:solidFill>
                            <a:srgbClr val="3D3936"/>
                          </a:solidFill>
                          <a:effectLst/>
                        </a:rPr>
                        <a:t>Employment terms and conditions.</a:t>
                      </a:r>
                      <a:endParaRPr lang="en-GB" sz="900" b="1"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smtClean="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Interviews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Contracts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210034830"/>
                  </a:ext>
                </a:extLst>
              </a:tr>
              <a:tr h="439271">
                <a:tc>
                  <a:txBody>
                    <a:bodyPr/>
                    <a:lstStyle/>
                    <a:p>
                      <a:pPr algn="l">
                        <a:lnSpc>
                          <a:spcPct val="107000"/>
                        </a:lnSpc>
                        <a:spcAft>
                          <a:spcPts val="0"/>
                        </a:spcAft>
                      </a:pPr>
                      <a:r>
                        <a:rPr lang="en-GB" sz="900" kern="100" dirty="0">
                          <a:solidFill>
                            <a:srgbClr val="3D3936"/>
                          </a:solidFill>
                          <a:effectLst/>
                        </a:rPr>
                        <a:t>How staff can raise concerns and make complaints.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smtClean="0">
                        <a:solidFill>
                          <a:srgbClr val="3D3936"/>
                        </a:solidFill>
                        <a:effectLst/>
                      </a:endParaRPr>
                    </a:p>
                  </a:txBody>
                  <a:tcPr marL="42623" marR="42623" marT="0" marB="0"/>
                </a:tc>
                <a:tc>
                  <a:txBody>
                    <a:bodyPr/>
                    <a:lstStyle/>
                    <a:p>
                      <a:pPr algn="l">
                        <a:lnSpc>
                          <a:spcPct val="107000"/>
                        </a:lnSpc>
                        <a:spcAft>
                          <a:spcPts val="0"/>
                        </a:spcAft>
                      </a:pPr>
                      <a:r>
                        <a:rPr lang="en-US" sz="900" kern="100" dirty="0">
                          <a:solidFill>
                            <a:srgbClr val="3D3936"/>
                          </a:solidFill>
                          <a:effectLst/>
                        </a:rPr>
                        <a:t>Trainings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Employees handbook</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Discrimination, Violence &amp; Harassment at work policy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753330141"/>
                  </a:ext>
                </a:extLst>
              </a:tr>
              <a:tr h="399530">
                <a:tc>
                  <a:txBody>
                    <a:bodyPr/>
                    <a:lstStyle/>
                    <a:p>
                      <a:pPr algn="l">
                        <a:lnSpc>
                          <a:spcPct val="107000"/>
                        </a:lnSpc>
                        <a:spcAft>
                          <a:spcPts val="0"/>
                        </a:spcAft>
                      </a:pPr>
                      <a:r>
                        <a:rPr lang="en-GB" sz="900" kern="100" dirty="0">
                          <a:solidFill>
                            <a:srgbClr val="3D3936"/>
                          </a:solidFill>
                          <a:effectLst/>
                        </a:rPr>
                        <a:t>Disciplinary procedure.</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smtClean="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581150" algn="l"/>
                        </a:tabLst>
                        <a:defRPr/>
                      </a:pPr>
                      <a:r>
                        <a:rPr lang="en-GB" sz="900" kern="100" dirty="0">
                          <a:solidFill>
                            <a:srgbClr val="3D3936"/>
                          </a:solidFill>
                          <a:effectLst/>
                        </a:rPr>
                        <a:t>Employees handbook</a:t>
                      </a:r>
                    </a:p>
                    <a:p>
                      <a:pPr algn="l">
                        <a:lnSpc>
                          <a:spcPct val="107000"/>
                        </a:lnSpc>
                        <a:spcAft>
                          <a:spcPts val="0"/>
                        </a:spcAft>
                        <a:tabLst>
                          <a:tab pos="1581150" algn="l"/>
                        </a:tabLs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376708749"/>
                  </a:ext>
                </a:extLst>
              </a:tr>
            </a:tbl>
          </a:graphicData>
        </a:graphic>
      </p:graphicFrame>
      <p:pic>
        <p:nvPicPr>
          <p:cNvPr id="6" name="Graphic 5" descr="Universal Access">
            <a:extLst>
              <a:ext uri="{FF2B5EF4-FFF2-40B4-BE49-F238E27FC236}">
                <a16:creationId xmlns:a16="http://schemas.microsoft.com/office/drawing/2014/main" xmlns="" id="{0F96B316-D8A6-413C-91A2-145D726BB4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96873" y="1825333"/>
            <a:ext cx="381959" cy="381959"/>
          </a:xfrm>
          <a:prstGeom prst="rect">
            <a:avLst/>
          </a:prstGeom>
        </p:spPr>
      </p:pic>
      <p:pic>
        <p:nvPicPr>
          <p:cNvPr id="8" name="Graphic 5" descr="Universal Access">
            <a:extLst>
              <a:ext uri="{FF2B5EF4-FFF2-40B4-BE49-F238E27FC236}">
                <a16:creationId xmlns:a16="http://schemas.microsoft.com/office/drawing/2014/main" xmlns="" id="{0F96B316-D8A6-413C-91A2-145D726BB4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96872" y="3240884"/>
            <a:ext cx="381959" cy="381959"/>
          </a:xfrm>
          <a:prstGeom prst="rect">
            <a:avLst/>
          </a:prstGeom>
        </p:spPr>
      </p:pic>
      <p:pic>
        <p:nvPicPr>
          <p:cNvPr id="9" name="Graphic 5" descr="Universal Access">
            <a:extLst>
              <a:ext uri="{FF2B5EF4-FFF2-40B4-BE49-F238E27FC236}">
                <a16:creationId xmlns:a16="http://schemas.microsoft.com/office/drawing/2014/main" xmlns="" id="{0F96B316-D8A6-413C-91A2-145D726BB4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96871" y="3729292"/>
            <a:ext cx="381959" cy="381959"/>
          </a:xfrm>
          <a:prstGeom prst="rect">
            <a:avLst/>
          </a:prstGeom>
        </p:spPr>
      </p:pic>
      <p:pic>
        <p:nvPicPr>
          <p:cNvPr id="10" name="Graphic 5" descr="Universal Access">
            <a:extLst>
              <a:ext uri="{FF2B5EF4-FFF2-40B4-BE49-F238E27FC236}">
                <a16:creationId xmlns:a16="http://schemas.microsoft.com/office/drawing/2014/main" xmlns="" id="{0F96B316-D8A6-413C-91A2-145D726BB4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96873" y="2752476"/>
            <a:ext cx="381959" cy="381959"/>
          </a:xfrm>
          <a:prstGeom prst="rect">
            <a:avLst/>
          </a:prstGeom>
        </p:spPr>
      </p:pic>
      <p:pic>
        <p:nvPicPr>
          <p:cNvPr id="16" name="Graphic 8" descr="Handshake">
            <a:extLst>
              <a:ext uri="{FF2B5EF4-FFF2-40B4-BE49-F238E27FC236}">
                <a16:creationId xmlns:a16="http://schemas.microsoft.com/office/drawing/2014/main" xmlns="" id="{217EAD3C-A542-4EC4-ADF7-F3523C264B85}"/>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4304331" y="1881501"/>
            <a:ext cx="382567" cy="382567"/>
          </a:xfrm>
          <a:prstGeom prst="rect">
            <a:avLst/>
          </a:prstGeom>
        </p:spPr>
      </p:pic>
      <p:pic>
        <p:nvPicPr>
          <p:cNvPr id="17" name="Graphic 8" descr="Handshake">
            <a:extLst>
              <a:ext uri="{FF2B5EF4-FFF2-40B4-BE49-F238E27FC236}">
                <a16:creationId xmlns:a16="http://schemas.microsoft.com/office/drawing/2014/main" xmlns="" id="{217EAD3C-A542-4EC4-ADF7-F3523C264B85}"/>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4299486" y="2763216"/>
            <a:ext cx="382567" cy="382567"/>
          </a:xfrm>
          <a:prstGeom prst="rect">
            <a:avLst/>
          </a:prstGeom>
        </p:spPr>
      </p:pic>
      <p:pic>
        <p:nvPicPr>
          <p:cNvPr id="18" name="Graphic 8" descr="Handshake">
            <a:extLst>
              <a:ext uri="{FF2B5EF4-FFF2-40B4-BE49-F238E27FC236}">
                <a16:creationId xmlns:a16="http://schemas.microsoft.com/office/drawing/2014/main" xmlns="" id="{217EAD3C-A542-4EC4-ADF7-F3523C264B85}"/>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4282374" y="3207064"/>
            <a:ext cx="382567" cy="382567"/>
          </a:xfrm>
          <a:prstGeom prst="rect">
            <a:avLst/>
          </a:prstGeom>
        </p:spPr>
      </p:pic>
      <p:pic>
        <p:nvPicPr>
          <p:cNvPr id="19" name="Graphic 8" descr="Handshake">
            <a:extLst>
              <a:ext uri="{FF2B5EF4-FFF2-40B4-BE49-F238E27FC236}">
                <a16:creationId xmlns:a16="http://schemas.microsoft.com/office/drawing/2014/main" xmlns="" id="{217EAD3C-A542-4EC4-ADF7-F3523C264B85}"/>
              </a:ext>
            </a:extLst>
          </p:cNvPr>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4304331" y="3730985"/>
            <a:ext cx="382567" cy="382567"/>
          </a:xfrm>
          <a:prstGeom prst="rect">
            <a:avLst/>
          </a:prstGeom>
        </p:spPr>
      </p:pic>
      <p:pic>
        <p:nvPicPr>
          <p:cNvPr id="20" name="Graphic 7" descr="Teacher">
            <a:extLst>
              <a:ext uri="{FF2B5EF4-FFF2-40B4-BE49-F238E27FC236}">
                <a16:creationId xmlns:a16="http://schemas.microsoft.com/office/drawing/2014/main" xmlns="" id="{17FE082D-4B48-47C0-AF32-3A48D788EEFD}"/>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4763399" y="3670823"/>
            <a:ext cx="382567" cy="382567"/>
          </a:xfrm>
          <a:prstGeom prst="rect">
            <a:avLst/>
          </a:prstGeom>
        </p:spPr>
      </p:pic>
      <p:pic>
        <p:nvPicPr>
          <p:cNvPr id="21" name="Graphic 7" descr="Teacher">
            <a:extLst>
              <a:ext uri="{FF2B5EF4-FFF2-40B4-BE49-F238E27FC236}">
                <a16:creationId xmlns:a16="http://schemas.microsoft.com/office/drawing/2014/main" xmlns="" id="{17FE082D-4B48-47C0-AF32-3A48D788EEFD}"/>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4763398" y="1863120"/>
            <a:ext cx="382567" cy="382567"/>
          </a:xfrm>
          <a:prstGeom prst="rect">
            <a:avLst/>
          </a:prstGeom>
        </p:spPr>
      </p:pic>
      <p:pic>
        <p:nvPicPr>
          <p:cNvPr id="22" name="Graphic 7" descr="Teacher">
            <a:extLst>
              <a:ext uri="{FF2B5EF4-FFF2-40B4-BE49-F238E27FC236}">
                <a16:creationId xmlns:a16="http://schemas.microsoft.com/office/drawing/2014/main" xmlns="" id="{17FE082D-4B48-47C0-AF32-3A48D788EEFD}"/>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4768668" y="3207064"/>
            <a:ext cx="382567" cy="382567"/>
          </a:xfrm>
          <a:prstGeom prst="rect">
            <a:avLst/>
          </a:prstGeom>
        </p:spPr>
      </p:pic>
      <p:pic>
        <p:nvPicPr>
          <p:cNvPr id="23" name="Graphic 7" descr="Teacher">
            <a:extLst>
              <a:ext uri="{FF2B5EF4-FFF2-40B4-BE49-F238E27FC236}">
                <a16:creationId xmlns:a16="http://schemas.microsoft.com/office/drawing/2014/main" xmlns="" id="{17FE082D-4B48-47C0-AF32-3A48D788EEFD}"/>
              </a:ext>
            </a:extLst>
          </p:cNvPr>
          <p:cNvPicPr>
            <a:picLocks noChangeAspect="1"/>
          </p:cNvPicPr>
          <p:nvPr/>
        </p:nvPicPr>
        <p:blipFill>
          <a:blip r:embed="rId8">
            <a:extLst>
              <a:ext uri="{96DAC541-7B7A-43D3-8B79-37D633B846F1}">
                <asvg:svgBlip xmlns="" xmlns:asvg="http://schemas.microsoft.com/office/drawing/2016/SVG/main" r:embed="rId5"/>
              </a:ext>
            </a:extLst>
          </a:blip>
          <a:stretch>
            <a:fillRect/>
          </a:stretch>
        </p:blipFill>
        <p:spPr>
          <a:xfrm>
            <a:off x="4763399" y="2743305"/>
            <a:ext cx="382567" cy="382567"/>
          </a:xfrm>
          <a:prstGeom prst="rect">
            <a:avLst/>
          </a:prstGeom>
        </p:spPr>
      </p:pic>
      <p:pic>
        <p:nvPicPr>
          <p:cNvPr id="24"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33212" y="4256149"/>
            <a:ext cx="381600" cy="381600"/>
          </a:xfrm>
          <a:prstGeom prst="rect">
            <a:avLst/>
          </a:prstGeom>
        </p:spPr>
      </p:pic>
      <p:pic>
        <p:nvPicPr>
          <p:cNvPr id="25"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30042" y="1844424"/>
            <a:ext cx="381600" cy="381600"/>
          </a:xfrm>
          <a:prstGeom prst="rect">
            <a:avLst/>
          </a:prstGeom>
        </p:spPr>
      </p:pic>
      <p:pic>
        <p:nvPicPr>
          <p:cNvPr id="26"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24159" y="5011268"/>
            <a:ext cx="381600" cy="381600"/>
          </a:xfrm>
          <a:prstGeom prst="rect">
            <a:avLst/>
          </a:prstGeom>
        </p:spPr>
      </p:pic>
      <p:pic>
        <p:nvPicPr>
          <p:cNvPr id="27"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30042" y="2764183"/>
            <a:ext cx="381600" cy="381600"/>
          </a:xfrm>
          <a:prstGeom prst="rect">
            <a:avLst/>
          </a:prstGeom>
        </p:spPr>
      </p:pic>
      <p:pic>
        <p:nvPicPr>
          <p:cNvPr id="28"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21232" y="3226823"/>
            <a:ext cx="381600" cy="381600"/>
          </a:xfrm>
          <a:prstGeom prst="rect">
            <a:avLst/>
          </a:prstGeom>
        </p:spPr>
      </p:pic>
      <p:pic>
        <p:nvPicPr>
          <p:cNvPr id="29"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22467" y="3722423"/>
            <a:ext cx="381600" cy="381600"/>
          </a:xfrm>
          <a:prstGeom prst="rect">
            <a:avLst/>
          </a:prstGeom>
        </p:spPr>
      </p:pic>
      <p:pic>
        <p:nvPicPr>
          <p:cNvPr id="30"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21232" y="6010320"/>
            <a:ext cx="381600" cy="381600"/>
          </a:xfrm>
          <a:prstGeom prst="rect">
            <a:avLst/>
          </a:prstGeom>
        </p:spPr>
      </p:pic>
      <p:pic>
        <p:nvPicPr>
          <p:cNvPr id="31"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224159" y="5521157"/>
            <a:ext cx="381600" cy="381600"/>
          </a:xfrm>
          <a:prstGeom prst="rect">
            <a:avLst/>
          </a:prstGeom>
        </p:spPr>
      </p:pic>
      <p:pic>
        <p:nvPicPr>
          <p:cNvPr id="32" name="Graphic 10" descr="Group of people">
            <a:extLst>
              <a:ext uri="{FF2B5EF4-FFF2-40B4-BE49-F238E27FC236}">
                <a16:creationId xmlns:a16="http://schemas.microsoft.com/office/drawing/2014/main" xmlns="" id="{8747DA02-59CB-4920-AAB6-4DD3E2CC5DA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699117" y="1838495"/>
            <a:ext cx="381600" cy="381600"/>
          </a:xfrm>
          <a:prstGeom prst="rect">
            <a:avLst/>
          </a:prstGeom>
        </p:spPr>
      </p:pic>
      <p:pic>
        <p:nvPicPr>
          <p:cNvPr id="33" name="Graphic 10" descr="Group of people">
            <a:extLst>
              <a:ext uri="{FF2B5EF4-FFF2-40B4-BE49-F238E27FC236}">
                <a16:creationId xmlns:a16="http://schemas.microsoft.com/office/drawing/2014/main" xmlns="" id="{8747DA02-59CB-4920-AAB6-4DD3E2CC5DA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710356" y="2741590"/>
            <a:ext cx="381600" cy="381600"/>
          </a:xfrm>
          <a:prstGeom prst="rect">
            <a:avLst/>
          </a:prstGeom>
        </p:spPr>
      </p:pic>
      <p:pic>
        <p:nvPicPr>
          <p:cNvPr id="34" name="Graphic 10" descr="Group of people">
            <a:extLst>
              <a:ext uri="{FF2B5EF4-FFF2-40B4-BE49-F238E27FC236}">
                <a16:creationId xmlns:a16="http://schemas.microsoft.com/office/drawing/2014/main" xmlns="" id="{8747DA02-59CB-4920-AAB6-4DD3E2CC5DA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710356" y="3197340"/>
            <a:ext cx="381600" cy="381600"/>
          </a:xfrm>
          <a:prstGeom prst="rect">
            <a:avLst/>
          </a:prstGeom>
        </p:spPr>
      </p:pic>
      <p:pic>
        <p:nvPicPr>
          <p:cNvPr id="35" name="Graphic 10" descr="Group of people">
            <a:extLst>
              <a:ext uri="{FF2B5EF4-FFF2-40B4-BE49-F238E27FC236}">
                <a16:creationId xmlns:a16="http://schemas.microsoft.com/office/drawing/2014/main" xmlns="" id="{8747DA02-59CB-4920-AAB6-4DD3E2CC5DAE}"/>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699117" y="4256149"/>
            <a:ext cx="381600" cy="381600"/>
          </a:xfrm>
          <a:prstGeom prst="rect">
            <a:avLst/>
          </a:prstGeom>
        </p:spPr>
      </p:pic>
      <p:pic>
        <p:nvPicPr>
          <p:cNvPr id="36"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202493" y="3759006"/>
            <a:ext cx="381600" cy="381600"/>
          </a:xfrm>
          <a:prstGeom prst="rect">
            <a:avLst/>
          </a:prstGeom>
        </p:spPr>
      </p:pic>
      <p:pic>
        <p:nvPicPr>
          <p:cNvPr id="37"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182068" y="2744272"/>
            <a:ext cx="381600" cy="381600"/>
          </a:xfrm>
          <a:prstGeom prst="rect">
            <a:avLst/>
          </a:prstGeom>
        </p:spPr>
      </p:pic>
      <p:pic>
        <p:nvPicPr>
          <p:cNvPr id="38"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189576" y="3226823"/>
            <a:ext cx="381600" cy="381600"/>
          </a:xfrm>
          <a:prstGeom prst="rect">
            <a:avLst/>
          </a:prstGeom>
        </p:spPr>
      </p:pic>
      <p:pic>
        <p:nvPicPr>
          <p:cNvPr id="39"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189576" y="4994187"/>
            <a:ext cx="381600" cy="381600"/>
          </a:xfrm>
          <a:prstGeom prst="rect">
            <a:avLst/>
          </a:prstGeom>
        </p:spPr>
      </p:pic>
      <p:pic>
        <p:nvPicPr>
          <p:cNvPr id="40"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200462" y="5546516"/>
            <a:ext cx="381600" cy="381600"/>
          </a:xfrm>
          <a:prstGeom prst="rect">
            <a:avLst/>
          </a:prstGeom>
        </p:spPr>
      </p:pic>
      <p:pic>
        <p:nvPicPr>
          <p:cNvPr id="41"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200463" y="6061598"/>
            <a:ext cx="381600" cy="381600"/>
          </a:xfrm>
          <a:prstGeom prst="rect">
            <a:avLst/>
          </a:prstGeom>
        </p:spPr>
      </p:pic>
      <p:pic>
        <p:nvPicPr>
          <p:cNvPr id="42"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169835" y="1864087"/>
            <a:ext cx="381600" cy="381600"/>
          </a:xfrm>
          <a:prstGeom prst="rect">
            <a:avLst/>
          </a:prstGeom>
        </p:spPr>
      </p:pic>
      <p:pic>
        <p:nvPicPr>
          <p:cNvPr id="43"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3">
            <a:extLst>
              <a:ext uri="{96DAC541-7B7A-43D3-8B79-37D633B846F1}">
                <asvg:svgBlip xmlns="" xmlns:asvg="http://schemas.microsoft.com/office/drawing/2016/SVG/main" r:embed="rId15"/>
              </a:ext>
            </a:extLst>
          </a:blip>
          <a:stretch>
            <a:fillRect/>
          </a:stretch>
        </p:blipFill>
        <p:spPr>
          <a:xfrm>
            <a:off x="6168070" y="2287381"/>
            <a:ext cx="381600" cy="381600"/>
          </a:xfrm>
          <a:prstGeom prst="rect">
            <a:avLst/>
          </a:prstGeom>
        </p:spPr>
      </p:pic>
      <p:pic>
        <p:nvPicPr>
          <p:cNvPr id="44"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3780" y="2744272"/>
            <a:ext cx="381600" cy="381600"/>
          </a:xfrm>
          <a:prstGeom prst="rect">
            <a:avLst/>
          </a:prstGeom>
        </p:spPr>
      </p:pic>
      <p:pic>
        <p:nvPicPr>
          <p:cNvPr id="45"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44737" y="3205873"/>
            <a:ext cx="381600" cy="381600"/>
          </a:xfrm>
          <a:prstGeom prst="rect">
            <a:avLst/>
          </a:prstGeom>
        </p:spPr>
      </p:pic>
      <p:pic>
        <p:nvPicPr>
          <p:cNvPr id="46"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5305" y="3710180"/>
            <a:ext cx="381600" cy="381600"/>
          </a:xfrm>
          <a:prstGeom prst="rect">
            <a:avLst/>
          </a:prstGeom>
        </p:spPr>
      </p:pic>
      <p:pic>
        <p:nvPicPr>
          <p:cNvPr id="47"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71838" y="5002375"/>
            <a:ext cx="381600" cy="381600"/>
          </a:xfrm>
          <a:prstGeom prst="rect">
            <a:avLst/>
          </a:prstGeom>
        </p:spPr>
      </p:pic>
      <p:pic>
        <p:nvPicPr>
          <p:cNvPr id="48"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71838" y="5537561"/>
            <a:ext cx="381600" cy="381600"/>
          </a:xfrm>
          <a:prstGeom prst="rect">
            <a:avLst/>
          </a:prstGeom>
        </p:spPr>
      </p:pic>
      <p:pic>
        <p:nvPicPr>
          <p:cNvPr id="49"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78182" y="6033161"/>
            <a:ext cx="381600" cy="381600"/>
          </a:xfrm>
          <a:prstGeom prst="rect">
            <a:avLst/>
          </a:prstGeom>
        </p:spPr>
      </p:pic>
      <p:pic>
        <p:nvPicPr>
          <p:cNvPr id="50"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44737" y="1831783"/>
            <a:ext cx="381600" cy="381600"/>
          </a:xfrm>
          <a:prstGeom prst="rect">
            <a:avLst/>
          </a:prstGeom>
        </p:spPr>
      </p:pic>
      <p:pic>
        <p:nvPicPr>
          <p:cNvPr id="51"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78219" y="2729059"/>
            <a:ext cx="381600" cy="381600"/>
          </a:xfrm>
          <a:prstGeom prst="rect">
            <a:avLst/>
          </a:prstGeom>
        </p:spPr>
      </p:pic>
      <p:pic>
        <p:nvPicPr>
          <p:cNvPr id="52"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81908" y="3218572"/>
            <a:ext cx="381600" cy="381600"/>
          </a:xfrm>
          <a:prstGeom prst="rect">
            <a:avLst/>
          </a:prstGeom>
        </p:spPr>
      </p:pic>
      <p:pic>
        <p:nvPicPr>
          <p:cNvPr id="53"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95898" y="4994187"/>
            <a:ext cx="381600" cy="381600"/>
          </a:xfrm>
          <a:prstGeom prst="rect">
            <a:avLst/>
          </a:prstGeom>
        </p:spPr>
      </p:pic>
      <p:pic>
        <p:nvPicPr>
          <p:cNvPr id="54"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84025" y="5513674"/>
            <a:ext cx="381600" cy="381600"/>
          </a:xfrm>
          <a:prstGeom prst="rect">
            <a:avLst/>
          </a:prstGeom>
        </p:spPr>
      </p:pic>
      <p:pic>
        <p:nvPicPr>
          <p:cNvPr id="55"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100272" y="6033161"/>
            <a:ext cx="381600" cy="381600"/>
          </a:xfrm>
          <a:prstGeom prst="rect">
            <a:avLst/>
          </a:prstGeom>
        </p:spPr>
      </p:pic>
      <p:pic>
        <p:nvPicPr>
          <p:cNvPr id="56" name="Graphic 34" descr="Flask">
            <a:extLst>
              <a:ext uri="{FF2B5EF4-FFF2-40B4-BE49-F238E27FC236}">
                <a16:creationId xmlns:a16="http://schemas.microsoft.com/office/drawing/2014/main" xmlns="" id="{A3304391-B30D-47A6-99F3-74ABF729202A}"/>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7474663" y="2729059"/>
            <a:ext cx="381600" cy="381600"/>
          </a:xfrm>
          <a:prstGeom prst="rect">
            <a:avLst/>
          </a:prstGeom>
        </p:spPr>
      </p:pic>
      <p:pic>
        <p:nvPicPr>
          <p:cNvPr id="57" name="Graphic 34" descr="Flask">
            <a:extLst>
              <a:ext uri="{FF2B5EF4-FFF2-40B4-BE49-F238E27FC236}">
                <a16:creationId xmlns:a16="http://schemas.microsoft.com/office/drawing/2014/main" xmlns="" id="{A3304391-B30D-47A6-99F3-74ABF729202A}"/>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7495446" y="3197340"/>
            <a:ext cx="381600" cy="381600"/>
          </a:xfrm>
          <a:prstGeom prst="rect">
            <a:avLst/>
          </a:prstGeom>
        </p:spPr>
      </p:pic>
    </p:spTree>
    <p:extLst>
      <p:ext uri="{BB962C8B-B14F-4D97-AF65-F5344CB8AC3E}">
        <p14:creationId xmlns:p14="http://schemas.microsoft.com/office/powerpoint/2010/main" val="4070269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Google Shape;71;p12">
            <a:extLst>
              <a:ext uri="{FF2B5EF4-FFF2-40B4-BE49-F238E27FC236}">
                <a16:creationId xmlns:a16="http://schemas.microsoft.com/office/drawing/2014/main" xmlns="" id="{474BEC80-8AB0-0F4E-BD76-1623960B9E98}"/>
              </a:ext>
            </a:extLst>
          </p:cNvPr>
          <p:cNvSpPr txBox="1">
            <a:spLocks noGrp="1"/>
          </p:cNvSpPr>
          <p:nvPr>
            <p:ph type="sldNum" idx="12"/>
          </p:nvPr>
        </p:nvSpPr>
        <p:spPr>
          <a:xfrm>
            <a:off x="5845319" y="6386863"/>
            <a:ext cx="501363" cy="190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e 3">
            <a:extLst>
              <a:ext uri="{FF2B5EF4-FFF2-40B4-BE49-F238E27FC236}">
                <a16:creationId xmlns:a16="http://schemas.microsoft.com/office/drawing/2014/main" xmlns="" id="{78919572-3C7F-4BCF-9F11-BC62B0ADA438}"/>
              </a:ext>
            </a:extLst>
          </p:cNvPr>
          <p:cNvGraphicFramePr>
            <a:graphicFrameLocks noGrp="1"/>
          </p:cNvGraphicFramePr>
          <p:nvPr>
            <p:extLst>
              <p:ext uri="{D42A27DB-BD31-4B8C-83A1-F6EECF244321}">
                <p14:modId xmlns:p14="http://schemas.microsoft.com/office/powerpoint/2010/main" val="2528274683"/>
              </p:ext>
            </p:extLst>
          </p:nvPr>
        </p:nvGraphicFramePr>
        <p:xfrm>
          <a:off x="245501" y="996466"/>
          <a:ext cx="10947890" cy="4933046"/>
        </p:xfrm>
        <a:graphic>
          <a:graphicData uri="http://schemas.openxmlformats.org/drawingml/2006/table">
            <a:tbl>
              <a:tblPr firstRow="1" firstCol="1" bandRow="1">
                <a:tableStyleId>{00A15C55-8517-42AA-B614-E9B94910E393}</a:tableStyleId>
              </a:tblPr>
              <a:tblGrid>
                <a:gridCol w="2638996">
                  <a:extLst>
                    <a:ext uri="{9D8B030D-6E8A-4147-A177-3AD203B41FA5}">
                      <a16:colId xmlns:a16="http://schemas.microsoft.com/office/drawing/2014/main" xmlns="" val="154603351"/>
                    </a:ext>
                  </a:extLst>
                </a:gridCol>
                <a:gridCol w="4758507">
                  <a:extLst>
                    <a:ext uri="{9D8B030D-6E8A-4147-A177-3AD203B41FA5}">
                      <a16:colId xmlns:a16="http://schemas.microsoft.com/office/drawing/2014/main" xmlns="" val="3263947764"/>
                    </a:ext>
                  </a:extLst>
                </a:gridCol>
                <a:gridCol w="2148640">
                  <a:extLst>
                    <a:ext uri="{9D8B030D-6E8A-4147-A177-3AD203B41FA5}">
                      <a16:colId xmlns:a16="http://schemas.microsoft.com/office/drawing/2014/main" xmlns="" val="531867544"/>
                    </a:ext>
                  </a:extLst>
                </a:gridCol>
                <a:gridCol w="1401747">
                  <a:extLst>
                    <a:ext uri="{9D8B030D-6E8A-4147-A177-3AD203B41FA5}">
                      <a16:colId xmlns:a16="http://schemas.microsoft.com/office/drawing/2014/main" xmlns="" val="3237380479"/>
                    </a:ext>
                  </a:extLst>
                </a:gridCol>
              </a:tblGrid>
              <a:tr h="395188">
                <a:tc>
                  <a:txBody>
                    <a:bodyPr/>
                    <a:lstStyle/>
                    <a:p>
                      <a:pPr algn="l">
                        <a:lnSpc>
                          <a:spcPct val="107000"/>
                        </a:lnSpc>
                        <a:spcAft>
                          <a:spcPts val="0"/>
                        </a:spcAft>
                      </a:pPr>
                      <a:r>
                        <a:rPr lang="en-GB" sz="1100" kern="100" dirty="0">
                          <a:solidFill>
                            <a:srgbClr val="3D3936"/>
                          </a:solidFill>
                          <a:effectLst/>
                        </a:rPr>
                        <a:t>Communication per thematic section</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Stakeholders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Communication Channels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Language</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extLst>
                  <a:ext uri="{0D108BD9-81ED-4DB2-BD59-A6C34878D82A}">
                    <a16:rowId xmlns:a16="http://schemas.microsoft.com/office/drawing/2014/main" xmlns="" val="861564189"/>
                  </a:ext>
                </a:extLst>
              </a:tr>
              <a:tr h="409943">
                <a:tc>
                  <a:txBody>
                    <a:bodyPr/>
                    <a:lstStyle/>
                    <a:p>
                      <a:pPr algn="l">
                        <a:lnSpc>
                          <a:spcPct val="107000"/>
                        </a:lnSpc>
                        <a:spcAft>
                          <a:spcPts val="0"/>
                        </a:spcAft>
                      </a:pPr>
                      <a:r>
                        <a:rPr lang="en-GB" sz="900" kern="100" dirty="0">
                          <a:solidFill>
                            <a:srgbClr val="3D3936"/>
                          </a:solidFill>
                          <a:effectLst/>
                        </a:rPr>
                        <a:t>Communication of policies and crisis management 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Email</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566735062"/>
                  </a:ext>
                </a:extLst>
              </a:tr>
              <a:tr h="415392">
                <a:tc>
                  <a:txBody>
                    <a:bodyPr/>
                    <a:lstStyle/>
                    <a:p>
                      <a:pPr algn="l">
                        <a:lnSpc>
                          <a:spcPct val="107000"/>
                        </a:lnSpc>
                        <a:spcAft>
                          <a:spcPts val="0"/>
                        </a:spcAft>
                      </a:pPr>
                      <a:r>
                        <a:rPr lang="en-GB" sz="900" kern="100" dirty="0">
                          <a:solidFill>
                            <a:srgbClr val="3D3936"/>
                          </a:solidFill>
                          <a:effectLst/>
                        </a:rPr>
                        <a:t>Training on health and safety, quality assurance and crisis management 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Live/Online trainings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740073603"/>
                  </a:ext>
                </a:extLst>
              </a:tr>
              <a:tr h="486085">
                <a:tc>
                  <a:txBody>
                    <a:bodyPr/>
                    <a:lstStyle/>
                    <a:p>
                      <a:pPr algn="l">
                        <a:lnSpc>
                          <a:spcPct val="107000"/>
                        </a:lnSpc>
                        <a:spcAft>
                          <a:spcPts val="0"/>
                        </a:spcAft>
                      </a:pPr>
                      <a:r>
                        <a:rPr lang="en-GB" sz="900" kern="100" dirty="0">
                          <a:solidFill>
                            <a:srgbClr val="3D3936"/>
                          </a:solidFill>
                          <a:effectLst/>
                        </a:rPr>
                        <a:t>Accessibility information.</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Atlantica website</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Sustainability Report</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581419904"/>
                  </a:ext>
                </a:extLst>
              </a:tr>
              <a:tr h="470046">
                <a:tc>
                  <a:txBody>
                    <a:bodyPr/>
                    <a:lstStyle/>
                    <a:p>
                      <a:pPr algn="l">
                        <a:lnSpc>
                          <a:spcPct val="107000"/>
                        </a:lnSpc>
                        <a:spcAft>
                          <a:spcPts val="0"/>
                        </a:spcAft>
                      </a:pPr>
                      <a:r>
                        <a:rPr lang="en-GB" sz="900" kern="100" dirty="0">
                          <a:solidFill>
                            <a:srgbClr val="3D3936"/>
                          </a:solidFill>
                          <a:effectLst/>
                        </a:rPr>
                        <a:t>Public sustainability document.</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Atlantica website</a:t>
                      </a:r>
                      <a:endParaRPr lang="el-GR" sz="900" kern="100" dirty="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672044406"/>
                  </a:ext>
                </a:extLst>
              </a:tr>
              <a:tr h="354490">
                <a:tc>
                  <a:txBody>
                    <a:bodyPr/>
                    <a:lstStyle/>
                    <a:p>
                      <a:pPr algn="l">
                        <a:lnSpc>
                          <a:spcPct val="107000"/>
                        </a:lnSpc>
                        <a:spcAft>
                          <a:spcPts val="0"/>
                        </a:spcAft>
                      </a:pPr>
                      <a:r>
                        <a:rPr lang="en-GB" sz="900" kern="100" dirty="0">
                          <a:solidFill>
                            <a:srgbClr val="3D3936"/>
                          </a:solidFill>
                          <a:effectLst/>
                        </a:rPr>
                        <a:t>Seeking feedback.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Email</a:t>
                      </a:r>
                    </a:p>
                    <a:p>
                      <a:pPr algn="l">
                        <a:lnSpc>
                          <a:spcPct val="107000"/>
                        </a:lnSpc>
                        <a:spcAft>
                          <a:spcPts val="0"/>
                        </a:spcAft>
                      </a:pPr>
                      <a:r>
                        <a:rPr lang="en-US" sz="900" kern="100" dirty="0">
                          <a:solidFill>
                            <a:srgbClr val="3D3936"/>
                          </a:solidFill>
                          <a:effectLst/>
                        </a:rPr>
                        <a:t>Meetings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Audits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Implementation of ISO standards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353547189"/>
                  </a:ext>
                </a:extLst>
              </a:tr>
              <a:tr h="452117">
                <a:tc>
                  <a:txBody>
                    <a:bodyPr/>
                    <a:lstStyle/>
                    <a:p>
                      <a:pPr algn="l">
                        <a:lnSpc>
                          <a:spcPct val="107000"/>
                        </a:lnSpc>
                        <a:spcAft>
                          <a:spcPts val="0"/>
                        </a:spcAft>
                      </a:pPr>
                      <a:r>
                        <a:rPr lang="en-GB" sz="900" kern="100" dirty="0">
                          <a:solidFill>
                            <a:srgbClr val="3D3936"/>
                          </a:solidFill>
                          <a:effectLst/>
                        </a:rPr>
                        <a:t>Inviting community feedback.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Email</a:t>
                      </a:r>
                    </a:p>
                    <a:p>
                      <a:pPr algn="l">
                        <a:lnSpc>
                          <a:spcPct val="107000"/>
                        </a:lnSpc>
                        <a:spcAft>
                          <a:spcPts val="0"/>
                        </a:spcAft>
                      </a:pPr>
                      <a:r>
                        <a:rPr lang="en-US" sz="900" kern="100" dirty="0">
                          <a:solidFill>
                            <a:srgbClr val="3D3936"/>
                          </a:solidFill>
                          <a:effectLst/>
                        </a:rPr>
                        <a:t>Meetings and contacts with municipality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Greek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081999844"/>
                  </a:ext>
                </a:extLst>
              </a:tr>
              <a:tr h="323812">
                <a:tc>
                  <a:txBody>
                    <a:bodyPr/>
                    <a:lstStyle/>
                    <a:p>
                      <a:pPr algn="l">
                        <a:lnSpc>
                          <a:spcPct val="107000"/>
                        </a:lnSpc>
                        <a:spcAft>
                          <a:spcPts val="0"/>
                        </a:spcAft>
                      </a:pPr>
                      <a:r>
                        <a:rPr lang="en-GB" sz="900" kern="100" dirty="0">
                          <a:solidFill>
                            <a:srgbClr val="3D3936"/>
                          </a:solidFill>
                          <a:effectLst/>
                        </a:rPr>
                        <a:t>Respecting local indigenous peoples.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807827725"/>
                  </a:ext>
                </a:extLst>
              </a:tr>
              <a:tr h="406945">
                <a:tc>
                  <a:txBody>
                    <a:bodyPr/>
                    <a:lstStyle/>
                    <a:p>
                      <a:pPr marL="0" algn="l" defTabSz="914400" rtl="0" eaLnBrk="1" latinLnBrk="0" hangingPunct="1">
                        <a:lnSpc>
                          <a:spcPct val="107000"/>
                        </a:lnSpc>
                        <a:spcAft>
                          <a:spcPts val="0"/>
                        </a:spcAft>
                      </a:pPr>
                      <a:r>
                        <a:rPr lang="en-GB" sz="900" b="1" kern="100" dirty="0">
                          <a:solidFill>
                            <a:srgbClr val="3D3936"/>
                          </a:solidFill>
                          <a:effectLst/>
                        </a:rPr>
                        <a:t>Employment terms and conditions.</a:t>
                      </a:r>
                      <a:endParaRPr lang="en-GB" sz="900" b="1"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Interviews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Contracts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210034830"/>
                  </a:ext>
                </a:extLst>
              </a:tr>
              <a:tr h="439271">
                <a:tc>
                  <a:txBody>
                    <a:bodyPr/>
                    <a:lstStyle/>
                    <a:p>
                      <a:pPr algn="l">
                        <a:lnSpc>
                          <a:spcPct val="107000"/>
                        </a:lnSpc>
                        <a:spcAft>
                          <a:spcPts val="0"/>
                        </a:spcAft>
                      </a:pPr>
                      <a:r>
                        <a:rPr lang="en-GB" sz="900" kern="100" dirty="0">
                          <a:solidFill>
                            <a:srgbClr val="3D3936"/>
                          </a:solidFill>
                          <a:effectLst/>
                        </a:rPr>
                        <a:t>How staff can raise concerns and make complaints.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Trainings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Employees handbook</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Discrimination, Violence &amp; Harassment at work policy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753330141"/>
                  </a:ext>
                </a:extLst>
              </a:tr>
              <a:tr h="399530">
                <a:tc>
                  <a:txBody>
                    <a:bodyPr/>
                    <a:lstStyle/>
                    <a:p>
                      <a:pPr algn="l">
                        <a:lnSpc>
                          <a:spcPct val="107000"/>
                        </a:lnSpc>
                        <a:spcAft>
                          <a:spcPts val="0"/>
                        </a:spcAft>
                      </a:pPr>
                      <a:r>
                        <a:rPr lang="en-GB" sz="900" kern="100" dirty="0">
                          <a:solidFill>
                            <a:srgbClr val="3D3936"/>
                          </a:solidFill>
                          <a:effectLst/>
                        </a:rPr>
                        <a:t>Disciplinary procedure.</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581150" algn="l"/>
                        </a:tabLst>
                        <a:defRPr/>
                      </a:pPr>
                      <a:r>
                        <a:rPr lang="en-GB" sz="900" kern="100" dirty="0">
                          <a:solidFill>
                            <a:srgbClr val="3D3936"/>
                          </a:solidFill>
                          <a:effectLst/>
                        </a:rPr>
                        <a:t>Employees handbook</a:t>
                      </a:r>
                    </a:p>
                    <a:p>
                      <a:pPr algn="l">
                        <a:lnSpc>
                          <a:spcPct val="107000"/>
                        </a:lnSpc>
                        <a:spcAft>
                          <a:spcPts val="0"/>
                        </a:spcAft>
                        <a:tabLst>
                          <a:tab pos="1581150" algn="l"/>
                        </a:tabLs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376708749"/>
                  </a:ext>
                </a:extLst>
              </a:tr>
            </a:tbl>
          </a:graphicData>
        </a:graphic>
      </p:graphicFrame>
      <p:pic>
        <p:nvPicPr>
          <p:cNvPr id="6" name="Graphic 5" descr="Universal Access">
            <a:extLst>
              <a:ext uri="{FF2B5EF4-FFF2-40B4-BE49-F238E27FC236}">
                <a16:creationId xmlns:a16="http://schemas.microsoft.com/office/drawing/2014/main" xmlns="" id="{0F96B316-D8A6-413C-91A2-145D726BB4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1411676"/>
            <a:ext cx="381959" cy="381959"/>
          </a:xfrm>
          <a:prstGeom prst="rect">
            <a:avLst/>
          </a:prstGeom>
        </p:spPr>
      </p:pic>
      <p:pic>
        <p:nvPicPr>
          <p:cNvPr id="8" name="Graphic 7" descr="Teacher">
            <a:extLst>
              <a:ext uri="{FF2B5EF4-FFF2-40B4-BE49-F238E27FC236}">
                <a16:creationId xmlns:a16="http://schemas.microsoft.com/office/drawing/2014/main" xmlns="" id="{17FE082D-4B48-47C0-AF32-3A48D788EEF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1422263"/>
            <a:ext cx="382567" cy="382567"/>
          </a:xfrm>
          <a:prstGeom prst="rect">
            <a:avLst/>
          </a:prstGeom>
        </p:spPr>
      </p:pic>
      <p:pic>
        <p:nvPicPr>
          <p:cNvPr id="9" name="Graphic 8" descr="Handshake">
            <a:extLst>
              <a:ext uri="{FF2B5EF4-FFF2-40B4-BE49-F238E27FC236}">
                <a16:creationId xmlns:a16="http://schemas.microsoft.com/office/drawing/2014/main" xmlns="" id="{217EAD3C-A542-4EC4-ADF7-F3523C264B8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1419232"/>
            <a:ext cx="382567" cy="382567"/>
          </a:xfrm>
          <a:prstGeom prst="rect">
            <a:avLst/>
          </a:prstGeom>
        </p:spPr>
      </p:pic>
      <p:pic>
        <p:nvPicPr>
          <p:cNvPr id="10"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9298" y="1419715"/>
            <a:ext cx="381600" cy="381600"/>
          </a:xfrm>
          <a:prstGeom prst="rect">
            <a:avLst/>
          </a:prstGeom>
        </p:spPr>
      </p:pic>
      <p:pic>
        <p:nvPicPr>
          <p:cNvPr id="11" name="Graphic 10" descr="Group of people">
            <a:extLst>
              <a:ext uri="{FF2B5EF4-FFF2-40B4-BE49-F238E27FC236}">
                <a16:creationId xmlns:a16="http://schemas.microsoft.com/office/drawing/2014/main" xmlns="" id="{8747DA02-59CB-4920-AAB6-4DD3E2CC5DA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0769" y="1411676"/>
            <a:ext cx="381600" cy="381600"/>
          </a:xfrm>
          <a:prstGeom prst="rect">
            <a:avLst/>
          </a:prstGeom>
        </p:spPr>
      </p:pic>
      <p:pic>
        <p:nvPicPr>
          <p:cNvPr id="12"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1430192"/>
            <a:ext cx="381600" cy="381600"/>
          </a:xfrm>
          <a:prstGeom prst="rect">
            <a:avLst/>
          </a:prstGeom>
        </p:spPr>
      </p:pic>
      <p:pic>
        <p:nvPicPr>
          <p:cNvPr id="13"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1430192"/>
            <a:ext cx="381600" cy="381600"/>
          </a:xfrm>
          <a:prstGeom prst="rect">
            <a:avLst/>
          </a:prstGeom>
        </p:spPr>
      </p:pic>
      <p:pic>
        <p:nvPicPr>
          <p:cNvPr id="17" name="Graphic 16" descr="Group success">
            <a:extLst>
              <a:ext uri="{FF2B5EF4-FFF2-40B4-BE49-F238E27FC236}">
                <a16:creationId xmlns:a16="http://schemas.microsoft.com/office/drawing/2014/main" xmlns="" id="{D81A70EA-7A29-40AF-9839-BF93AF533E4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21541" y="1852929"/>
            <a:ext cx="381600" cy="381600"/>
          </a:xfrm>
          <a:prstGeom prst="rect">
            <a:avLst/>
          </a:prstGeom>
        </p:spPr>
      </p:pic>
      <p:pic>
        <p:nvPicPr>
          <p:cNvPr id="18" name="Graphic 17" descr="Universal Access">
            <a:extLst>
              <a:ext uri="{FF2B5EF4-FFF2-40B4-BE49-F238E27FC236}">
                <a16:creationId xmlns:a16="http://schemas.microsoft.com/office/drawing/2014/main" xmlns="" id="{FAB41FB5-A6A2-4183-9BAB-30B2ECEC9AC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2275307"/>
            <a:ext cx="381959" cy="381959"/>
          </a:xfrm>
          <a:prstGeom prst="rect">
            <a:avLst/>
          </a:prstGeom>
        </p:spPr>
      </p:pic>
      <p:pic>
        <p:nvPicPr>
          <p:cNvPr id="19" name="Graphic 18" descr="Teacher">
            <a:extLst>
              <a:ext uri="{FF2B5EF4-FFF2-40B4-BE49-F238E27FC236}">
                <a16:creationId xmlns:a16="http://schemas.microsoft.com/office/drawing/2014/main" xmlns="" id="{E3D86F59-8B31-472A-8755-2992E01E2F4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2285894"/>
            <a:ext cx="382567" cy="382567"/>
          </a:xfrm>
          <a:prstGeom prst="rect">
            <a:avLst/>
          </a:prstGeom>
        </p:spPr>
      </p:pic>
      <p:pic>
        <p:nvPicPr>
          <p:cNvPr id="20" name="Graphic 19" descr="Handshake">
            <a:extLst>
              <a:ext uri="{FF2B5EF4-FFF2-40B4-BE49-F238E27FC236}">
                <a16:creationId xmlns:a16="http://schemas.microsoft.com/office/drawing/2014/main" xmlns="" id="{D9CAC5B1-7F15-44EA-8F08-3B612B9FEF0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2282863"/>
            <a:ext cx="382567" cy="382567"/>
          </a:xfrm>
          <a:prstGeom prst="rect">
            <a:avLst/>
          </a:prstGeom>
        </p:spPr>
      </p:pic>
      <p:pic>
        <p:nvPicPr>
          <p:cNvPr id="21" name="Graphic 20" descr="Checklist RTL">
            <a:extLst>
              <a:ext uri="{FF2B5EF4-FFF2-40B4-BE49-F238E27FC236}">
                <a16:creationId xmlns:a16="http://schemas.microsoft.com/office/drawing/2014/main" xmlns="" id="{3D628A89-BDE7-49FF-A782-4A027EBEBED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9298" y="2283346"/>
            <a:ext cx="381600" cy="381600"/>
          </a:xfrm>
          <a:prstGeom prst="rect">
            <a:avLst/>
          </a:prstGeom>
        </p:spPr>
      </p:pic>
      <p:pic>
        <p:nvPicPr>
          <p:cNvPr id="22" name="Graphic 21" descr="Group of people">
            <a:extLst>
              <a:ext uri="{FF2B5EF4-FFF2-40B4-BE49-F238E27FC236}">
                <a16:creationId xmlns:a16="http://schemas.microsoft.com/office/drawing/2014/main" xmlns="" id="{2647C7B0-17A4-4BA6-BE3F-7F2171E5855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0769" y="2275307"/>
            <a:ext cx="381600" cy="381600"/>
          </a:xfrm>
          <a:prstGeom prst="rect">
            <a:avLst/>
          </a:prstGeom>
        </p:spPr>
      </p:pic>
      <p:pic>
        <p:nvPicPr>
          <p:cNvPr id="23" name="Graphic 22" descr="Boardroom">
            <a:extLst>
              <a:ext uri="{FF2B5EF4-FFF2-40B4-BE49-F238E27FC236}">
                <a16:creationId xmlns:a16="http://schemas.microsoft.com/office/drawing/2014/main" xmlns="" id="{3FA0F788-BB2E-4736-A931-872D095374F1}"/>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2293823"/>
            <a:ext cx="381600" cy="381600"/>
          </a:xfrm>
          <a:prstGeom prst="rect">
            <a:avLst/>
          </a:prstGeom>
        </p:spPr>
      </p:pic>
      <p:pic>
        <p:nvPicPr>
          <p:cNvPr id="24" name="Graphic 23" descr="Group success">
            <a:extLst>
              <a:ext uri="{FF2B5EF4-FFF2-40B4-BE49-F238E27FC236}">
                <a16:creationId xmlns:a16="http://schemas.microsoft.com/office/drawing/2014/main" xmlns="" id="{72151384-17BC-4D9A-8A37-92A4184DE92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2293823"/>
            <a:ext cx="381600" cy="381600"/>
          </a:xfrm>
          <a:prstGeom prst="rect">
            <a:avLst/>
          </a:prstGeom>
        </p:spPr>
      </p:pic>
      <p:pic>
        <p:nvPicPr>
          <p:cNvPr id="25"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67940" y="2275307"/>
            <a:ext cx="381600" cy="381600"/>
          </a:xfrm>
          <a:prstGeom prst="rect">
            <a:avLst/>
          </a:prstGeom>
        </p:spPr>
      </p:pic>
      <p:pic>
        <p:nvPicPr>
          <p:cNvPr id="26" name="Graphic 25" descr="Flask">
            <a:extLst>
              <a:ext uri="{FF2B5EF4-FFF2-40B4-BE49-F238E27FC236}">
                <a16:creationId xmlns:a16="http://schemas.microsoft.com/office/drawing/2014/main" xmlns="" id="{AD5201BB-6EB4-4B73-9DFC-A0FDF8CAD31D}"/>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27875" y="2275666"/>
            <a:ext cx="381600" cy="381600"/>
          </a:xfrm>
          <a:prstGeom prst="rect">
            <a:avLst/>
          </a:prstGeom>
        </p:spPr>
      </p:pic>
      <p:pic>
        <p:nvPicPr>
          <p:cNvPr id="27" name="Graphic 26" descr="Universal Access">
            <a:extLst>
              <a:ext uri="{FF2B5EF4-FFF2-40B4-BE49-F238E27FC236}">
                <a16:creationId xmlns:a16="http://schemas.microsoft.com/office/drawing/2014/main" xmlns="" id="{9066C15D-38F5-4999-87FD-1E465922A6D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2749297"/>
            <a:ext cx="381959" cy="381959"/>
          </a:xfrm>
          <a:prstGeom prst="rect">
            <a:avLst/>
          </a:prstGeom>
        </p:spPr>
      </p:pic>
      <p:pic>
        <p:nvPicPr>
          <p:cNvPr id="28" name="Graphic 27" descr="Teacher">
            <a:extLst>
              <a:ext uri="{FF2B5EF4-FFF2-40B4-BE49-F238E27FC236}">
                <a16:creationId xmlns:a16="http://schemas.microsoft.com/office/drawing/2014/main" xmlns="" id="{37BE4E97-FCE7-47DE-83BE-81CBCE5963A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2759884"/>
            <a:ext cx="382567" cy="382567"/>
          </a:xfrm>
          <a:prstGeom prst="rect">
            <a:avLst/>
          </a:prstGeom>
        </p:spPr>
      </p:pic>
      <p:pic>
        <p:nvPicPr>
          <p:cNvPr id="29" name="Graphic 28" descr="Handshake">
            <a:extLst>
              <a:ext uri="{FF2B5EF4-FFF2-40B4-BE49-F238E27FC236}">
                <a16:creationId xmlns:a16="http://schemas.microsoft.com/office/drawing/2014/main" xmlns="" id="{B7220DF8-67CC-4582-ABD8-E562BE5C80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2756853"/>
            <a:ext cx="382567" cy="382567"/>
          </a:xfrm>
          <a:prstGeom prst="rect">
            <a:avLst/>
          </a:prstGeom>
        </p:spPr>
      </p:pic>
      <p:pic>
        <p:nvPicPr>
          <p:cNvPr id="30" name="Graphic 29" descr="Checklist RTL">
            <a:extLst>
              <a:ext uri="{FF2B5EF4-FFF2-40B4-BE49-F238E27FC236}">
                <a16:creationId xmlns:a16="http://schemas.microsoft.com/office/drawing/2014/main" xmlns="" id="{AAB77C81-E79D-4D8B-BAB3-45A7CD891E6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9298" y="2757336"/>
            <a:ext cx="381600" cy="381600"/>
          </a:xfrm>
          <a:prstGeom prst="rect">
            <a:avLst/>
          </a:prstGeom>
        </p:spPr>
      </p:pic>
      <p:pic>
        <p:nvPicPr>
          <p:cNvPr id="31" name="Graphic 30" descr="Group of people">
            <a:extLst>
              <a:ext uri="{FF2B5EF4-FFF2-40B4-BE49-F238E27FC236}">
                <a16:creationId xmlns:a16="http://schemas.microsoft.com/office/drawing/2014/main" xmlns="" id="{405D4EA8-6A61-4A38-AB48-F75A0C08F70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0769" y="2749297"/>
            <a:ext cx="381600" cy="381600"/>
          </a:xfrm>
          <a:prstGeom prst="rect">
            <a:avLst/>
          </a:prstGeom>
        </p:spPr>
      </p:pic>
      <p:pic>
        <p:nvPicPr>
          <p:cNvPr id="32" name="Graphic 31" descr="Boardroom">
            <a:extLst>
              <a:ext uri="{FF2B5EF4-FFF2-40B4-BE49-F238E27FC236}">
                <a16:creationId xmlns:a16="http://schemas.microsoft.com/office/drawing/2014/main" xmlns="" id="{60F889B8-C266-4F39-86F9-12601CA0E14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2767813"/>
            <a:ext cx="381600" cy="381600"/>
          </a:xfrm>
          <a:prstGeom prst="rect">
            <a:avLst/>
          </a:prstGeom>
        </p:spPr>
      </p:pic>
      <p:pic>
        <p:nvPicPr>
          <p:cNvPr id="33" name="Graphic 32" descr="Group success">
            <a:extLst>
              <a:ext uri="{FF2B5EF4-FFF2-40B4-BE49-F238E27FC236}">
                <a16:creationId xmlns:a16="http://schemas.microsoft.com/office/drawing/2014/main" xmlns="" id="{B1446457-AAE4-4F5C-8A78-D27B32AF563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2767813"/>
            <a:ext cx="381600" cy="381600"/>
          </a:xfrm>
          <a:prstGeom prst="rect">
            <a:avLst/>
          </a:prstGeom>
        </p:spPr>
      </p:pic>
      <p:pic>
        <p:nvPicPr>
          <p:cNvPr id="34" name="Graphic 33" descr="Bank">
            <a:extLst>
              <a:ext uri="{FF2B5EF4-FFF2-40B4-BE49-F238E27FC236}">
                <a16:creationId xmlns:a16="http://schemas.microsoft.com/office/drawing/2014/main" xmlns="" id="{57C9B0A0-A766-4135-8800-EA793E58319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67940" y="2749297"/>
            <a:ext cx="381600" cy="381600"/>
          </a:xfrm>
          <a:prstGeom prst="rect">
            <a:avLst/>
          </a:prstGeom>
        </p:spPr>
      </p:pic>
      <p:pic>
        <p:nvPicPr>
          <p:cNvPr id="35" name="Graphic 34" descr="Flask">
            <a:extLst>
              <a:ext uri="{FF2B5EF4-FFF2-40B4-BE49-F238E27FC236}">
                <a16:creationId xmlns:a16="http://schemas.microsoft.com/office/drawing/2014/main" xmlns="" id="{A3304391-B30D-47A6-99F3-74ABF729202A}"/>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27875" y="2749656"/>
            <a:ext cx="381600" cy="381600"/>
          </a:xfrm>
          <a:prstGeom prst="rect">
            <a:avLst/>
          </a:prstGeom>
        </p:spPr>
      </p:pic>
      <p:pic>
        <p:nvPicPr>
          <p:cNvPr id="36" name="Graphic 35" descr="Universal Access">
            <a:extLst>
              <a:ext uri="{FF2B5EF4-FFF2-40B4-BE49-F238E27FC236}">
                <a16:creationId xmlns:a16="http://schemas.microsoft.com/office/drawing/2014/main" xmlns="" id="{B9347185-F606-4145-A3A6-CC40AC5C0C8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3284527"/>
            <a:ext cx="381959" cy="381959"/>
          </a:xfrm>
          <a:prstGeom prst="rect">
            <a:avLst/>
          </a:prstGeom>
        </p:spPr>
      </p:pic>
      <p:pic>
        <p:nvPicPr>
          <p:cNvPr id="37" name="Graphic 36" descr="Teacher">
            <a:extLst>
              <a:ext uri="{FF2B5EF4-FFF2-40B4-BE49-F238E27FC236}">
                <a16:creationId xmlns:a16="http://schemas.microsoft.com/office/drawing/2014/main" xmlns="" id="{B2C69944-2058-42AB-9F72-88EB570AA4D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3295114"/>
            <a:ext cx="382567" cy="382567"/>
          </a:xfrm>
          <a:prstGeom prst="rect">
            <a:avLst/>
          </a:prstGeom>
        </p:spPr>
      </p:pic>
      <p:pic>
        <p:nvPicPr>
          <p:cNvPr id="38" name="Graphic 37" descr="Handshake">
            <a:extLst>
              <a:ext uri="{FF2B5EF4-FFF2-40B4-BE49-F238E27FC236}">
                <a16:creationId xmlns:a16="http://schemas.microsoft.com/office/drawing/2014/main" xmlns="" id="{7182BB3D-D06F-425D-965D-F38FCE42348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3292083"/>
            <a:ext cx="382567" cy="382567"/>
          </a:xfrm>
          <a:prstGeom prst="rect">
            <a:avLst/>
          </a:prstGeom>
        </p:spPr>
      </p:pic>
      <p:pic>
        <p:nvPicPr>
          <p:cNvPr id="39" name="Graphic 38" descr="Checklist RTL">
            <a:extLst>
              <a:ext uri="{FF2B5EF4-FFF2-40B4-BE49-F238E27FC236}">
                <a16:creationId xmlns:a16="http://schemas.microsoft.com/office/drawing/2014/main" xmlns="" id="{84042EF6-932E-4416-B952-A590A6D19E6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3303043"/>
            <a:ext cx="381600" cy="381600"/>
          </a:xfrm>
          <a:prstGeom prst="rect">
            <a:avLst/>
          </a:prstGeom>
        </p:spPr>
      </p:pic>
      <p:pic>
        <p:nvPicPr>
          <p:cNvPr id="40" name="Graphic 39" descr="Boardroom">
            <a:extLst>
              <a:ext uri="{FF2B5EF4-FFF2-40B4-BE49-F238E27FC236}">
                <a16:creationId xmlns:a16="http://schemas.microsoft.com/office/drawing/2014/main" xmlns="" id="{03204B22-C7A0-43C3-9B5F-35DE0A19E5F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3303043"/>
            <a:ext cx="381600" cy="381600"/>
          </a:xfrm>
          <a:prstGeom prst="rect">
            <a:avLst/>
          </a:prstGeom>
        </p:spPr>
      </p:pic>
      <p:pic>
        <p:nvPicPr>
          <p:cNvPr id="41" name="Graphic 40" descr="Group success">
            <a:extLst>
              <a:ext uri="{FF2B5EF4-FFF2-40B4-BE49-F238E27FC236}">
                <a16:creationId xmlns:a16="http://schemas.microsoft.com/office/drawing/2014/main" xmlns="" id="{B0CB8B75-EBFB-46CA-ABB9-1A4DD6505E4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3303043"/>
            <a:ext cx="381600" cy="381600"/>
          </a:xfrm>
          <a:prstGeom prst="rect">
            <a:avLst/>
          </a:prstGeom>
        </p:spPr>
      </p:pic>
      <p:pic>
        <p:nvPicPr>
          <p:cNvPr id="42" name="Graphic 41" descr="Group of people">
            <a:extLst>
              <a:ext uri="{FF2B5EF4-FFF2-40B4-BE49-F238E27FC236}">
                <a16:creationId xmlns:a16="http://schemas.microsoft.com/office/drawing/2014/main" xmlns="" id="{AC31E0B8-5BDD-4722-8198-8CFD1A98F35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2541" y="3819494"/>
            <a:ext cx="381600" cy="381600"/>
          </a:xfrm>
          <a:prstGeom prst="rect">
            <a:avLst/>
          </a:prstGeom>
        </p:spPr>
      </p:pic>
      <p:pic>
        <p:nvPicPr>
          <p:cNvPr id="43" name="Graphic 42" descr="Checklist RTL">
            <a:extLst>
              <a:ext uri="{FF2B5EF4-FFF2-40B4-BE49-F238E27FC236}">
                <a16:creationId xmlns:a16="http://schemas.microsoft.com/office/drawing/2014/main" xmlns="" id="{87AA0CBB-7959-477C-A54B-A90D828DBFA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3819494"/>
            <a:ext cx="381600" cy="381600"/>
          </a:xfrm>
          <a:prstGeom prst="rect">
            <a:avLst/>
          </a:prstGeom>
        </p:spPr>
      </p:pic>
      <p:pic>
        <p:nvPicPr>
          <p:cNvPr id="44" name="Graphic 43" descr="Checklist RTL">
            <a:extLst>
              <a:ext uri="{FF2B5EF4-FFF2-40B4-BE49-F238E27FC236}">
                <a16:creationId xmlns:a16="http://schemas.microsoft.com/office/drawing/2014/main" xmlns="" id="{EEEF53C7-3C4C-491B-8D50-01A08648382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4531534"/>
            <a:ext cx="381600" cy="381600"/>
          </a:xfrm>
          <a:prstGeom prst="rect">
            <a:avLst/>
          </a:prstGeom>
        </p:spPr>
      </p:pic>
      <p:pic>
        <p:nvPicPr>
          <p:cNvPr id="45" name="Graphic 44" descr="Boardroom">
            <a:extLst>
              <a:ext uri="{FF2B5EF4-FFF2-40B4-BE49-F238E27FC236}">
                <a16:creationId xmlns:a16="http://schemas.microsoft.com/office/drawing/2014/main" xmlns="" id="{95CE25C3-D688-443C-9C09-C25F3A1C531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44138" y="4576611"/>
            <a:ext cx="381600" cy="381600"/>
          </a:xfrm>
          <a:prstGeom prst="rect">
            <a:avLst/>
          </a:prstGeom>
        </p:spPr>
      </p:pic>
      <p:pic>
        <p:nvPicPr>
          <p:cNvPr id="46" name="Graphic 45" descr="Group success">
            <a:extLst>
              <a:ext uri="{FF2B5EF4-FFF2-40B4-BE49-F238E27FC236}">
                <a16:creationId xmlns:a16="http://schemas.microsoft.com/office/drawing/2014/main" xmlns="" id="{A4BDD217-6A28-4B3C-B4B8-DF9E86ED4F30}"/>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796846" y="4576611"/>
            <a:ext cx="381600" cy="381600"/>
          </a:xfrm>
          <a:prstGeom prst="rect">
            <a:avLst/>
          </a:prstGeom>
        </p:spPr>
      </p:pic>
      <p:pic>
        <p:nvPicPr>
          <p:cNvPr id="47" name="Graphic 46" descr="Bank">
            <a:extLst>
              <a:ext uri="{FF2B5EF4-FFF2-40B4-BE49-F238E27FC236}">
                <a16:creationId xmlns:a16="http://schemas.microsoft.com/office/drawing/2014/main" xmlns="" id="{AD72473D-37C6-43D4-900F-A5305BD6B19F}"/>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9040" y="4558095"/>
            <a:ext cx="381600" cy="381600"/>
          </a:xfrm>
          <a:prstGeom prst="rect">
            <a:avLst/>
          </a:prstGeom>
        </p:spPr>
      </p:pic>
      <p:pic>
        <p:nvPicPr>
          <p:cNvPr id="48" name="Graphic 47" descr="Checklist RTL">
            <a:extLst>
              <a:ext uri="{FF2B5EF4-FFF2-40B4-BE49-F238E27FC236}">
                <a16:creationId xmlns:a16="http://schemas.microsoft.com/office/drawing/2014/main" xmlns="" id="{228902B7-49B3-49C3-95B9-704C4629C4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5026961"/>
            <a:ext cx="381600" cy="381600"/>
          </a:xfrm>
          <a:prstGeom prst="rect">
            <a:avLst/>
          </a:prstGeom>
        </p:spPr>
      </p:pic>
      <p:pic>
        <p:nvPicPr>
          <p:cNvPr id="49" name="Graphic 48" descr="Boardroom">
            <a:extLst>
              <a:ext uri="{FF2B5EF4-FFF2-40B4-BE49-F238E27FC236}">
                <a16:creationId xmlns:a16="http://schemas.microsoft.com/office/drawing/2014/main" xmlns="" id="{EC9FF3B5-3B8F-473D-83C0-0AD265608FB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44138" y="5037438"/>
            <a:ext cx="381600" cy="381600"/>
          </a:xfrm>
          <a:prstGeom prst="rect">
            <a:avLst/>
          </a:prstGeom>
        </p:spPr>
      </p:pic>
      <p:pic>
        <p:nvPicPr>
          <p:cNvPr id="50" name="Graphic 49" descr="Group success">
            <a:extLst>
              <a:ext uri="{FF2B5EF4-FFF2-40B4-BE49-F238E27FC236}">
                <a16:creationId xmlns:a16="http://schemas.microsoft.com/office/drawing/2014/main" xmlns="" id="{55555593-4BD7-4209-A343-3EF59C2760D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796846" y="5037438"/>
            <a:ext cx="381600" cy="381600"/>
          </a:xfrm>
          <a:prstGeom prst="rect">
            <a:avLst/>
          </a:prstGeom>
        </p:spPr>
      </p:pic>
      <p:pic>
        <p:nvPicPr>
          <p:cNvPr id="51" name="Graphic 50" descr="Bank">
            <a:extLst>
              <a:ext uri="{FF2B5EF4-FFF2-40B4-BE49-F238E27FC236}">
                <a16:creationId xmlns:a16="http://schemas.microsoft.com/office/drawing/2014/main" xmlns="" id="{D87BB2AB-417B-475A-BF14-BD3CA1CA4D8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9040" y="5018922"/>
            <a:ext cx="381600" cy="381600"/>
          </a:xfrm>
          <a:prstGeom prst="rect">
            <a:avLst/>
          </a:prstGeom>
        </p:spPr>
      </p:pic>
      <p:pic>
        <p:nvPicPr>
          <p:cNvPr id="52" name="Graphic 51" descr="Checklist RTL">
            <a:extLst>
              <a:ext uri="{FF2B5EF4-FFF2-40B4-BE49-F238E27FC236}">
                <a16:creationId xmlns:a16="http://schemas.microsoft.com/office/drawing/2014/main" xmlns="" id="{9E3C5018-D8D7-4307-9BA4-F4501BB7DED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5528100"/>
            <a:ext cx="381600" cy="381600"/>
          </a:xfrm>
          <a:prstGeom prst="rect">
            <a:avLst/>
          </a:prstGeom>
        </p:spPr>
      </p:pic>
      <p:pic>
        <p:nvPicPr>
          <p:cNvPr id="53" name="Graphic 52" descr="Boardroom">
            <a:extLst>
              <a:ext uri="{FF2B5EF4-FFF2-40B4-BE49-F238E27FC236}">
                <a16:creationId xmlns:a16="http://schemas.microsoft.com/office/drawing/2014/main" xmlns="" id="{FE458314-984D-41AD-A8AB-426E0ECA212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44138" y="5538577"/>
            <a:ext cx="381600" cy="381600"/>
          </a:xfrm>
          <a:prstGeom prst="rect">
            <a:avLst/>
          </a:prstGeom>
        </p:spPr>
      </p:pic>
      <p:pic>
        <p:nvPicPr>
          <p:cNvPr id="54" name="Graphic 53" descr="Group success">
            <a:extLst>
              <a:ext uri="{FF2B5EF4-FFF2-40B4-BE49-F238E27FC236}">
                <a16:creationId xmlns:a16="http://schemas.microsoft.com/office/drawing/2014/main" xmlns="" id="{1741CCA4-90D3-4F72-986A-54BC4A8B9A8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796846" y="5538577"/>
            <a:ext cx="381600" cy="381600"/>
          </a:xfrm>
          <a:prstGeom prst="rect">
            <a:avLst/>
          </a:prstGeom>
        </p:spPr>
      </p:pic>
      <p:pic>
        <p:nvPicPr>
          <p:cNvPr id="55" name="Graphic 54" descr="Bank">
            <a:extLst>
              <a:ext uri="{FF2B5EF4-FFF2-40B4-BE49-F238E27FC236}">
                <a16:creationId xmlns:a16="http://schemas.microsoft.com/office/drawing/2014/main" xmlns="" id="{829F1171-FAA4-4997-B67C-2EF66DD3E6D3}"/>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9040" y="5520061"/>
            <a:ext cx="381600" cy="381600"/>
          </a:xfrm>
          <a:prstGeom prst="rect">
            <a:avLst/>
          </a:prstGeom>
        </p:spPr>
      </p:pic>
      <p:sp>
        <p:nvSpPr>
          <p:cNvPr id="56" name="Google Shape;315;p33">
            <a:extLst>
              <a:ext uri="{FF2B5EF4-FFF2-40B4-BE49-F238E27FC236}">
                <a16:creationId xmlns:a16="http://schemas.microsoft.com/office/drawing/2014/main" xmlns="" id="{E75C634F-7AF6-4FCA-8DB7-4B9F14FB5909}"/>
              </a:ext>
            </a:extLst>
          </p:cNvPr>
          <p:cNvSpPr txBox="1">
            <a:spLocks/>
          </p:cNvSpPr>
          <p:nvPr/>
        </p:nvSpPr>
        <p:spPr>
          <a:xfrm>
            <a:off x="245501" y="38588"/>
            <a:ext cx="11199635" cy="106097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lang="en-US"/>
            </a:defPPr>
            <a:lvl1pPr marR="0" lvl="0" indent="0" fontAlgn="auto">
              <a:lnSpc>
                <a:spcPct val="80000"/>
              </a:lnSpc>
              <a:spcBef>
                <a:spcPts val="0"/>
              </a:spcBef>
              <a:spcAft>
                <a:spcPts val="0"/>
              </a:spcAft>
              <a:buClr>
                <a:srgbClr val="A5A5A5"/>
              </a:buClr>
              <a:buSzPts val="2000"/>
              <a:buFont typeface="Merriweather Sans Regular"/>
              <a:buNone/>
              <a:tabLst/>
              <a:defRPr sz="3200" b="1" i="0" u="none" strike="noStrike" cap="none">
                <a:solidFill>
                  <a:srgbClr val="3D3936"/>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5560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2pPr>
            <a:lvl3pPr marL="1371600" marR="0" lvl="2"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3pPr>
            <a:lvl4pPr marL="1828800" marR="0" lvl="3"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4pPr>
            <a:lvl5pPr marL="2286000" marR="0" lvl="4"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5pPr>
            <a:lvl6pPr marL="2743200" marR="0" lvl="5"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6pPr>
            <a:lvl7pPr marL="3200400" marR="0" lvl="6"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7pPr>
            <a:lvl8pPr marL="3657600" marR="0" lvl="7"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8pPr>
            <a:lvl9pPr marL="4114800" marR="0" lvl="8" indent="-35560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9pPr>
          </a:lstStyle>
          <a:p>
            <a:pPr lvl="0"/>
            <a:r>
              <a:rPr lang="en-GB" sz="2800" dirty="0">
                <a:sym typeface="Merriweather Sans Regular"/>
              </a:rPr>
              <a:t>Stakeholders Communication- per thematic section</a:t>
            </a:r>
            <a:endParaRPr kumimoji="0" lang="en-US" sz="28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Merriweather Sans Regular"/>
            </a:endParaRPr>
          </a:p>
        </p:txBody>
      </p:sp>
    </p:spTree>
    <p:extLst>
      <p:ext uri="{BB962C8B-B14F-4D97-AF65-F5344CB8AC3E}">
        <p14:creationId xmlns:p14="http://schemas.microsoft.com/office/powerpoint/2010/main" val="3026744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Google Shape;71;p12">
            <a:extLst>
              <a:ext uri="{FF2B5EF4-FFF2-40B4-BE49-F238E27FC236}">
                <a16:creationId xmlns:a16="http://schemas.microsoft.com/office/drawing/2014/main" xmlns="" id="{474BEC80-8AB0-0F4E-BD76-1623960B9E98}"/>
              </a:ext>
            </a:extLst>
          </p:cNvPr>
          <p:cNvSpPr txBox="1">
            <a:spLocks noGrp="1"/>
          </p:cNvSpPr>
          <p:nvPr>
            <p:ph type="sldNum" idx="12"/>
          </p:nvPr>
        </p:nvSpPr>
        <p:spPr>
          <a:xfrm>
            <a:off x="5845319" y="6386863"/>
            <a:ext cx="501363" cy="190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2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Table 3">
            <a:extLst>
              <a:ext uri="{FF2B5EF4-FFF2-40B4-BE49-F238E27FC236}">
                <a16:creationId xmlns:a16="http://schemas.microsoft.com/office/drawing/2014/main" xmlns="" id="{78919572-3C7F-4BCF-9F11-BC62B0ADA438}"/>
              </a:ext>
            </a:extLst>
          </p:cNvPr>
          <p:cNvGraphicFramePr>
            <a:graphicFrameLocks noGrp="1"/>
          </p:cNvGraphicFramePr>
          <p:nvPr>
            <p:extLst>
              <p:ext uri="{D42A27DB-BD31-4B8C-83A1-F6EECF244321}">
                <p14:modId xmlns:p14="http://schemas.microsoft.com/office/powerpoint/2010/main" val="1810792993"/>
              </p:ext>
            </p:extLst>
          </p:nvPr>
        </p:nvGraphicFramePr>
        <p:xfrm>
          <a:off x="245501" y="996466"/>
          <a:ext cx="10947890" cy="4933046"/>
        </p:xfrm>
        <a:graphic>
          <a:graphicData uri="http://schemas.openxmlformats.org/drawingml/2006/table">
            <a:tbl>
              <a:tblPr firstRow="1" firstCol="1" bandRow="1">
                <a:tableStyleId>{17292A2E-F333-43FB-9621-5CBBE7FDCDCB}</a:tableStyleId>
              </a:tblPr>
              <a:tblGrid>
                <a:gridCol w="2638996">
                  <a:extLst>
                    <a:ext uri="{9D8B030D-6E8A-4147-A177-3AD203B41FA5}">
                      <a16:colId xmlns:a16="http://schemas.microsoft.com/office/drawing/2014/main" xmlns="" val="154603351"/>
                    </a:ext>
                  </a:extLst>
                </a:gridCol>
                <a:gridCol w="4758507">
                  <a:extLst>
                    <a:ext uri="{9D8B030D-6E8A-4147-A177-3AD203B41FA5}">
                      <a16:colId xmlns:a16="http://schemas.microsoft.com/office/drawing/2014/main" xmlns="" val="3263947764"/>
                    </a:ext>
                  </a:extLst>
                </a:gridCol>
                <a:gridCol w="2148640">
                  <a:extLst>
                    <a:ext uri="{9D8B030D-6E8A-4147-A177-3AD203B41FA5}">
                      <a16:colId xmlns:a16="http://schemas.microsoft.com/office/drawing/2014/main" xmlns="" val="531867544"/>
                    </a:ext>
                  </a:extLst>
                </a:gridCol>
                <a:gridCol w="1401747">
                  <a:extLst>
                    <a:ext uri="{9D8B030D-6E8A-4147-A177-3AD203B41FA5}">
                      <a16:colId xmlns:a16="http://schemas.microsoft.com/office/drawing/2014/main" xmlns="" val="3237380479"/>
                    </a:ext>
                  </a:extLst>
                </a:gridCol>
              </a:tblGrid>
              <a:tr h="395188">
                <a:tc>
                  <a:txBody>
                    <a:bodyPr/>
                    <a:lstStyle/>
                    <a:p>
                      <a:pPr algn="l">
                        <a:lnSpc>
                          <a:spcPct val="107000"/>
                        </a:lnSpc>
                        <a:spcAft>
                          <a:spcPts val="0"/>
                        </a:spcAft>
                      </a:pPr>
                      <a:r>
                        <a:rPr lang="en-GB" sz="1100" kern="100" dirty="0">
                          <a:solidFill>
                            <a:srgbClr val="3D3936"/>
                          </a:solidFill>
                          <a:effectLst/>
                        </a:rPr>
                        <a:t>Communication per thematic section</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Stakeholders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Communication Channels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Language</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extLst>
                  <a:ext uri="{0D108BD9-81ED-4DB2-BD59-A6C34878D82A}">
                    <a16:rowId xmlns:a16="http://schemas.microsoft.com/office/drawing/2014/main" xmlns="" val="861564189"/>
                  </a:ext>
                </a:extLst>
              </a:tr>
              <a:tr h="409943">
                <a:tc>
                  <a:txBody>
                    <a:bodyPr/>
                    <a:lstStyle/>
                    <a:p>
                      <a:pPr algn="l">
                        <a:lnSpc>
                          <a:spcPct val="107000"/>
                        </a:lnSpc>
                        <a:spcAft>
                          <a:spcPts val="0"/>
                        </a:spcAft>
                      </a:pPr>
                      <a:r>
                        <a:rPr lang="en-GB" sz="900" kern="100" dirty="0">
                          <a:solidFill>
                            <a:srgbClr val="3D3936"/>
                          </a:solidFill>
                          <a:effectLst/>
                        </a:rPr>
                        <a:t>Communication of policies and crisis management 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Email</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566735062"/>
                  </a:ext>
                </a:extLst>
              </a:tr>
              <a:tr h="415392">
                <a:tc>
                  <a:txBody>
                    <a:bodyPr/>
                    <a:lstStyle/>
                    <a:p>
                      <a:pPr algn="l">
                        <a:lnSpc>
                          <a:spcPct val="107000"/>
                        </a:lnSpc>
                        <a:spcAft>
                          <a:spcPts val="0"/>
                        </a:spcAft>
                      </a:pPr>
                      <a:r>
                        <a:rPr lang="en-GB" sz="900" kern="100" dirty="0">
                          <a:solidFill>
                            <a:srgbClr val="3D3936"/>
                          </a:solidFill>
                          <a:effectLst/>
                        </a:rPr>
                        <a:t>Training on health and safety, quality assurance and crisis management 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Live/Online trainings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740073603"/>
                  </a:ext>
                </a:extLst>
              </a:tr>
              <a:tr h="486085">
                <a:tc>
                  <a:txBody>
                    <a:bodyPr/>
                    <a:lstStyle/>
                    <a:p>
                      <a:pPr algn="l">
                        <a:lnSpc>
                          <a:spcPct val="107000"/>
                        </a:lnSpc>
                        <a:spcAft>
                          <a:spcPts val="0"/>
                        </a:spcAft>
                      </a:pPr>
                      <a:r>
                        <a:rPr lang="en-GB" sz="900" kern="100" dirty="0">
                          <a:solidFill>
                            <a:srgbClr val="3D3936"/>
                          </a:solidFill>
                          <a:effectLst/>
                        </a:rPr>
                        <a:t>Accessibility information.</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Atlantica website</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Sustainability Report</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581419904"/>
                  </a:ext>
                </a:extLst>
              </a:tr>
              <a:tr h="470046">
                <a:tc>
                  <a:txBody>
                    <a:bodyPr/>
                    <a:lstStyle/>
                    <a:p>
                      <a:pPr algn="l">
                        <a:lnSpc>
                          <a:spcPct val="107000"/>
                        </a:lnSpc>
                        <a:spcAft>
                          <a:spcPts val="0"/>
                        </a:spcAft>
                      </a:pPr>
                      <a:r>
                        <a:rPr lang="en-GB" sz="900" kern="100" dirty="0">
                          <a:solidFill>
                            <a:srgbClr val="3D3936"/>
                          </a:solidFill>
                          <a:effectLst/>
                        </a:rPr>
                        <a:t>Public sustainability document.</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Atlantica website</a:t>
                      </a:r>
                      <a:endParaRPr lang="el-GR" sz="900" kern="100" dirty="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672044406"/>
                  </a:ext>
                </a:extLst>
              </a:tr>
              <a:tr h="354490">
                <a:tc>
                  <a:txBody>
                    <a:bodyPr/>
                    <a:lstStyle/>
                    <a:p>
                      <a:pPr algn="l">
                        <a:lnSpc>
                          <a:spcPct val="107000"/>
                        </a:lnSpc>
                        <a:spcAft>
                          <a:spcPts val="0"/>
                        </a:spcAft>
                      </a:pPr>
                      <a:r>
                        <a:rPr lang="en-GB" sz="900" kern="100" dirty="0">
                          <a:solidFill>
                            <a:srgbClr val="3D3936"/>
                          </a:solidFill>
                          <a:effectLst/>
                        </a:rPr>
                        <a:t>Seeking feedback.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Email</a:t>
                      </a:r>
                    </a:p>
                    <a:p>
                      <a:pPr algn="l">
                        <a:lnSpc>
                          <a:spcPct val="107000"/>
                        </a:lnSpc>
                        <a:spcAft>
                          <a:spcPts val="0"/>
                        </a:spcAft>
                      </a:pPr>
                      <a:r>
                        <a:rPr lang="en-US" sz="900" kern="100" dirty="0">
                          <a:solidFill>
                            <a:srgbClr val="3D3936"/>
                          </a:solidFill>
                          <a:effectLst/>
                        </a:rPr>
                        <a:t>Meetings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Audits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Implementation of ISO standards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353547189"/>
                  </a:ext>
                </a:extLst>
              </a:tr>
              <a:tr h="452117">
                <a:tc>
                  <a:txBody>
                    <a:bodyPr/>
                    <a:lstStyle/>
                    <a:p>
                      <a:pPr algn="l">
                        <a:lnSpc>
                          <a:spcPct val="107000"/>
                        </a:lnSpc>
                        <a:spcAft>
                          <a:spcPts val="0"/>
                        </a:spcAft>
                      </a:pPr>
                      <a:r>
                        <a:rPr lang="en-GB" sz="900" kern="100" dirty="0">
                          <a:solidFill>
                            <a:srgbClr val="3D3936"/>
                          </a:solidFill>
                          <a:effectLst/>
                        </a:rPr>
                        <a:t>Inviting community feedback.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Email</a:t>
                      </a:r>
                    </a:p>
                    <a:p>
                      <a:pPr algn="l">
                        <a:lnSpc>
                          <a:spcPct val="107000"/>
                        </a:lnSpc>
                        <a:spcAft>
                          <a:spcPts val="0"/>
                        </a:spcAft>
                      </a:pPr>
                      <a:r>
                        <a:rPr lang="en-US" sz="900" kern="100" dirty="0">
                          <a:solidFill>
                            <a:srgbClr val="3D3936"/>
                          </a:solidFill>
                          <a:effectLst/>
                        </a:rPr>
                        <a:t>Meetings and contacts with municipality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Greek</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081999844"/>
                  </a:ext>
                </a:extLst>
              </a:tr>
              <a:tr h="323812">
                <a:tc>
                  <a:txBody>
                    <a:bodyPr/>
                    <a:lstStyle/>
                    <a:p>
                      <a:pPr algn="l">
                        <a:lnSpc>
                          <a:spcPct val="107000"/>
                        </a:lnSpc>
                        <a:spcAft>
                          <a:spcPts val="0"/>
                        </a:spcAft>
                      </a:pPr>
                      <a:r>
                        <a:rPr lang="en-GB" sz="900" kern="100" dirty="0">
                          <a:solidFill>
                            <a:srgbClr val="3D3936"/>
                          </a:solidFill>
                          <a:effectLst/>
                        </a:rPr>
                        <a:t>Respecting local indigenous peoples.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Ν/Α</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807827725"/>
                  </a:ext>
                </a:extLst>
              </a:tr>
              <a:tr h="406945">
                <a:tc>
                  <a:txBody>
                    <a:bodyPr/>
                    <a:lstStyle/>
                    <a:p>
                      <a:pPr marL="0" algn="l" defTabSz="914400" rtl="0" eaLnBrk="1" latinLnBrk="0" hangingPunct="1">
                        <a:lnSpc>
                          <a:spcPct val="107000"/>
                        </a:lnSpc>
                        <a:spcAft>
                          <a:spcPts val="0"/>
                        </a:spcAft>
                      </a:pPr>
                      <a:r>
                        <a:rPr lang="en-GB" sz="900" b="1" kern="100" dirty="0">
                          <a:solidFill>
                            <a:srgbClr val="3D3936"/>
                          </a:solidFill>
                          <a:effectLst/>
                        </a:rPr>
                        <a:t>Employment terms and conditions.</a:t>
                      </a:r>
                      <a:endParaRPr lang="en-GB" sz="900" b="1"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Interviews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Contracts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210034830"/>
                  </a:ext>
                </a:extLst>
              </a:tr>
              <a:tr h="439271">
                <a:tc>
                  <a:txBody>
                    <a:bodyPr/>
                    <a:lstStyle/>
                    <a:p>
                      <a:pPr algn="l">
                        <a:lnSpc>
                          <a:spcPct val="107000"/>
                        </a:lnSpc>
                        <a:spcAft>
                          <a:spcPts val="0"/>
                        </a:spcAft>
                      </a:pPr>
                      <a:r>
                        <a:rPr lang="en-GB" sz="900" kern="100" dirty="0">
                          <a:solidFill>
                            <a:srgbClr val="3D3936"/>
                          </a:solidFill>
                          <a:effectLst/>
                        </a:rPr>
                        <a:t>How staff can raise concerns and make complaints.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Trainings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Employees handbook</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Discrimination, Violence &amp; Harassment at work policy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753330141"/>
                  </a:ext>
                </a:extLst>
              </a:tr>
              <a:tr h="399530">
                <a:tc>
                  <a:txBody>
                    <a:bodyPr/>
                    <a:lstStyle/>
                    <a:p>
                      <a:pPr algn="l">
                        <a:lnSpc>
                          <a:spcPct val="107000"/>
                        </a:lnSpc>
                        <a:spcAft>
                          <a:spcPts val="0"/>
                        </a:spcAft>
                      </a:pPr>
                      <a:r>
                        <a:rPr lang="en-GB" sz="900" kern="100" dirty="0">
                          <a:solidFill>
                            <a:srgbClr val="3D3936"/>
                          </a:solidFill>
                          <a:effectLst/>
                        </a:rPr>
                        <a:t>Disciplinary procedure.</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1581150" algn="l"/>
                        </a:tabLst>
                        <a:defRPr/>
                      </a:pPr>
                      <a:r>
                        <a:rPr lang="en-GB" sz="900" kern="100" dirty="0">
                          <a:solidFill>
                            <a:srgbClr val="3D3936"/>
                          </a:solidFill>
                          <a:effectLst/>
                        </a:rPr>
                        <a:t>Employees handbook</a:t>
                      </a:r>
                    </a:p>
                    <a:p>
                      <a:pPr algn="l">
                        <a:lnSpc>
                          <a:spcPct val="107000"/>
                        </a:lnSpc>
                        <a:spcAft>
                          <a:spcPts val="0"/>
                        </a:spcAft>
                        <a:tabLst>
                          <a:tab pos="1581150" algn="l"/>
                        </a:tabLs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3376708749"/>
                  </a:ext>
                </a:extLst>
              </a:tr>
            </a:tbl>
          </a:graphicData>
        </a:graphic>
      </p:graphicFrame>
      <p:pic>
        <p:nvPicPr>
          <p:cNvPr id="6" name="Graphic 5" descr="Universal Access">
            <a:extLst>
              <a:ext uri="{FF2B5EF4-FFF2-40B4-BE49-F238E27FC236}">
                <a16:creationId xmlns:a16="http://schemas.microsoft.com/office/drawing/2014/main" xmlns="" id="{0F96B316-D8A6-413C-91A2-145D726BB4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1411676"/>
            <a:ext cx="381959" cy="381959"/>
          </a:xfrm>
          <a:prstGeom prst="rect">
            <a:avLst/>
          </a:prstGeom>
        </p:spPr>
      </p:pic>
      <p:pic>
        <p:nvPicPr>
          <p:cNvPr id="8" name="Graphic 7" descr="Teacher">
            <a:extLst>
              <a:ext uri="{FF2B5EF4-FFF2-40B4-BE49-F238E27FC236}">
                <a16:creationId xmlns:a16="http://schemas.microsoft.com/office/drawing/2014/main" xmlns="" id="{17FE082D-4B48-47C0-AF32-3A48D788EEF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1422263"/>
            <a:ext cx="382567" cy="382567"/>
          </a:xfrm>
          <a:prstGeom prst="rect">
            <a:avLst/>
          </a:prstGeom>
        </p:spPr>
      </p:pic>
      <p:pic>
        <p:nvPicPr>
          <p:cNvPr id="9" name="Graphic 8" descr="Handshake">
            <a:extLst>
              <a:ext uri="{FF2B5EF4-FFF2-40B4-BE49-F238E27FC236}">
                <a16:creationId xmlns:a16="http://schemas.microsoft.com/office/drawing/2014/main" xmlns="" id="{217EAD3C-A542-4EC4-ADF7-F3523C264B8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1419232"/>
            <a:ext cx="382567" cy="382567"/>
          </a:xfrm>
          <a:prstGeom prst="rect">
            <a:avLst/>
          </a:prstGeom>
        </p:spPr>
      </p:pic>
      <p:pic>
        <p:nvPicPr>
          <p:cNvPr id="10" name="Graphic 9" descr="Checklist RTL">
            <a:extLst>
              <a:ext uri="{FF2B5EF4-FFF2-40B4-BE49-F238E27FC236}">
                <a16:creationId xmlns:a16="http://schemas.microsoft.com/office/drawing/2014/main" xmlns="" id="{E24CFE7B-9D41-4E07-A9AE-FEECF60A368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9298" y="1419715"/>
            <a:ext cx="381600" cy="381600"/>
          </a:xfrm>
          <a:prstGeom prst="rect">
            <a:avLst/>
          </a:prstGeom>
        </p:spPr>
      </p:pic>
      <p:pic>
        <p:nvPicPr>
          <p:cNvPr id="11" name="Graphic 10" descr="Group of people">
            <a:extLst>
              <a:ext uri="{FF2B5EF4-FFF2-40B4-BE49-F238E27FC236}">
                <a16:creationId xmlns:a16="http://schemas.microsoft.com/office/drawing/2014/main" xmlns="" id="{8747DA02-59CB-4920-AAB6-4DD3E2CC5DA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0769" y="1411676"/>
            <a:ext cx="381600" cy="381600"/>
          </a:xfrm>
          <a:prstGeom prst="rect">
            <a:avLst/>
          </a:prstGeom>
        </p:spPr>
      </p:pic>
      <p:pic>
        <p:nvPicPr>
          <p:cNvPr id="12" name="Graphic 11" descr="Boardroom">
            <a:extLst>
              <a:ext uri="{FF2B5EF4-FFF2-40B4-BE49-F238E27FC236}">
                <a16:creationId xmlns:a16="http://schemas.microsoft.com/office/drawing/2014/main" xmlns="" id="{0DF7C5CF-A6EE-447D-8D42-256B7391FB2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1430192"/>
            <a:ext cx="381600" cy="381600"/>
          </a:xfrm>
          <a:prstGeom prst="rect">
            <a:avLst/>
          </a:prstGeom>
        </p:spPr>
      </p:pic>
      <p:pic>
        <p:nvPicPr>
          <p:cNvPr id="13" name="Graphic 12" descr="Group success">
            <a:extLst>
              <a:ext uri="{FF2B5EF4-FFF2-40B4-BE49-F238E27FC236}">
                <a16:creationId xmlns:a16="http://schemas.microsoft.com/office/drawing/2014/main" xmlns="" id="{52F57AA2-4546-4BA2-828E-6AEE025E1EAD}"/>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1430192"/>
            <a:ext cx="381600" cy="381600"/>
          </a:xfrm>
          <a:prstGeom prst="rect">
            <a:avLst/>
          </a:prstGeom>
        </p:spPr>
      </p:pic>
      <p:pic>
        <p:nvPicPr>
          <p:cNvPr id="17" name="Graphic 16" descr="Group success">
            <a:extLst>
              <a:ext uri="{FF2B5EF4-FFF2-40B4-BE49-F238E27FC236}">
                <a16:creationId xmlns:a16="http://schemas.microsoft.com/office/drawing/2014/main" xmlns="" id="{D81A70EA-7A29-40AF-9839-BF93AF533E4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21541" y="1852929"/>
            <a:ext cx="381600" cy="381600"/>
          </a:xfrm>
          <a:prstGeom prst="rect">
            <a:avLst/>
          </a:prstGeom>
        </p:spPr>
      </p:pic>
      <p:pic>
        <p:nvPicPr>
          <p:cNvPr id="18" name="Graphic 17" descr="Universal Access">
            <a:extLst>
              <a:ext uri="{FF2B5EF4-FFF2-40B4-BE49-F238E27FC236}">
                <a16:creationId xmlns:a16="http://schemas.microsoft.com/office/drawing/2014/main" xmlns="" id="{FAB41FB5-A6A2-4183-9BAB-30B2ECEC9AC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2275307"/>
            <a:ext cx="381959" cy="381959"/>
          </a:xfrm>
          <a:prstGeom prst="rect">
            <a:avLst/>
          </a:prstGeom>
        </p:spPr>
      </p:pic>
      <p:pic>
        <p:nvPicPr>
          <p:cNvPr id="19" name="Graphic 18" descr="Teacher">
            <a:extLst>
              <a:ext uri="{FF2B5EF4-FFF2-40B4-BE49-F238E27FC236}">
                <a16:creationId xmlns:a16="http://schemas.microsoft.com/office/drawing/2014/main" xmlns="" id="{E3D86F59-8B31-472A-8755-2992E01E2F4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2285894"/>
            <a:ext cx="382567" cy="382567"/>
          </a:xfrm>
          <a:prstGeom prst="rect">
            <a:avLst/>
          </a:prstGeom>
        </p:spPr>
      </p:pic>
      <p:pic>
        <p:nvPicPr>
          <p:cNvPr id="20" name="Graphic 19" descr="Handshake">
            <a:extLst>
              <a:ext uri="{FF2B5EF4-FFF2-40B4-BE49-F238E27FC236}">
                <a16:creationId xmlns:a16="http://schemas.microsoft.com/office/drawing/2014/main" xmlns="" id="{D9CAC5B1-7F15-44EA-8F08-3B612B9FEF0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2282863"/>
            <a:ext cx="382567" cy="382567"/>
          </a:xfrm>
          <a:prstGeom prst="rect">
            <a:avLst/>
          </a:prstGeom>
        </p:spPr>
      </p:pic>
      <p:pic>
        <p:nvPicPr>
          <p:cNvPr id="21" name="Graphic 20" descr="Checklist RTL">
            <a:extLst>
              <a:ext uri="{FF2B5EF4-FFF2-40B4-BE49-F238E27FC236}">
                <a16:creationId xmlns:a16="http://schemas.microsoft.com/office/drawing/2014/main" xmlns="" id="{3D628A89-BDE7-49FF-A782-4A027EBEBED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9298" y="2283346"/>
            <a:ext cx="381600" cy="381600"/>
          </a:xfrm>
          <a:prstGeom prst="rect">
            <a:avLst/>
          </a:prstGeom>
        </p:spPr>
      </p:pic>
      <p:pic>
        <p:nvPicPr>
          <p:cNvPr id="22" name="Graphic 21" descr="Group of people">
            <a:extLst>
              <a:ext uri="{FF2B5EF4-FFF2-40B4-BE49-F238E27FC236}">
                <a16:creationId xmlns:a16="http://schemas.microsoft.com/office/drawing/2014/main" xmlns="" id="{2647C7B0-17A4-4BA6-BE3F-7F2171E5855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0769" y="2275307"/>
            <a:ext cx="381600" cy="381600"/>
          </a:xfrm>
          <a:prstGeom prst="rect">
            <a:avLst/>
          </a:prstGeom>
        </p:spPr>
      </p:pic>
      <p:pic>
        <p:nvPicPr>
          <p:cNvPr id="23" name="Graphic 22" descr="Boardroom">
            <a:extLst>
              <a:ext uri="{FF2B5EF4-FFF2-40B4-BE49-F238E27FC236}">
                <a16:creationId xmlns:a16="http://schemas.microsoft.com/office/drawing/2014/main" xmlns="" id="{3FA0F788-BB2E-4736-A931-872D095374F1}"/>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2293823"/>
            <a:ext cx="381600" cy="381600"/>
          </a:xfrm>
          <a:prstGeom prst="rect">
            <a:avLst/>
          </a:prstGeom>
        </p:spPr>
      </p:pic>
      <p:pic>
        <p:nvPicPr>
          <p:cNvPr id="24" name="Graphic 23" descr="Group success">
            <a:extLst>
              <a:ext uri="{FF2B5EF4-FFF2-40B4-BE49-F238E27FC236}">
                <a16:creationId xmlns:a16="http://schemas.microsoft.com/office/drawing/2014/main" xmlns="" id="{72151384-17BC-4D9A-8A37-92A4184DE92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2293823"/>
            <a:ext cx="381600" cy="381600"/>
          </a:xfrm>
          <a:prstGeom prst="rect">
            <a:avLst/>
          </a:prstGeom>
        </p:spPr>
      </p:pic>
      <p:pic>
        <p:nvPicPr>
          <p:cNvPr id="25" name="Graphic 24" descr="Bank">
            <a:extLst>
              <a:ext uri="{FF2B5EF4-FFF2-40B4-BE49-F238E27FC236}">
                <a16:creationId xmlns:a16="http://schemas.microsoft.com/office/drawing/2014/main" xmlns="" id="{C6A6B095-2685-4C30-AF17-B118A75591E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67940" y="2275307"/>
            <a:ext cx="381600" cy="381600"/>
          </a:xfrm>
          <a:prstGeom prst="rect">
            <a:avLst/>
          </a:prstGeom>
        </p:spPr>
      </p:pic>
      <p:pic>
        <p:nvPicPr>
          <p:cNvPr id="26" name="Graphic 25" descr="Flask">
            <a:extLst>
              <a:ext uri="{FF2B5EF4-FFF2-40B4-BE49-F238E27FC236}">
                <a16:creationId xmlns:a16="http://schemas.microsoft.com/office/drawing/2014/main" xmlns="" id="{AD5201BB-6EB4-4B73-9DFC-A0FDF8CAD31D}"/>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27875" y="2275666"/>
            <a:ext cx="381600" cy="381600"/>
          </a:xfrm>
          <a:prstGeom prst="rect">
            <a:avLst/>
          </a:prstGeom>
        </p:spPr>
      </p:pic>
      <p:pic>
        <p:nvPicPr>
          <p:cNvPr id="27" name="Graphic 26" descr="Universal Access">
            <a:extLst>
              <a:ext uri="{FF2B5EF4-FFF2-40B4-BE49-F238E27FC236}">
                <a16:creationId xmlns:a16="http://schemas.microsoft.com/office/drawing/2014/main" xmlns="" id="{9066C15D-38F5-4999-87FD-1E465922A6D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2749297"/>
            <a:ext cx="381959" cy="381959"/>
          </a:xfrm>
          <a:prstGeom prst="rect">
            <a:avLst/>
          </a:prstGeom>
        </p:spPr>
      </p:pic>
      <p:pic>
        <p:nvPicPr>
          <p:cNvPr id="28" name="Graphic 27" descr="Teacher">
            <a:extLst>
              <a:ext uri="{FF2B5EF4-FFF2-40B4-BE49-F238E27FC236}">
                <a16:creationId xmlns:a16="http://schemas.microsoft.com/office/drawing/2014/main" xmlns="" id="{37BE4E97-FCE7-47DE-83BE-81CBCE5963A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2759884"/>
            <a:ext cx="382567" cy="382567"/>
          </a:xfrm>
          <a:prstGeom prst="rect">
            <a:avLst/>
          </a:prstGeom>
        </p:spPr>
      </p:pic>
      <p:pic>
        <p:nvPicPr>
          <p:cNvPr id="29" name="Graphic 28" descr="Handshake">
            <a:extLst>
              <a:ext uri="{FF2B5EF4-FFF2-40B4-BE49-F238E27FC236}">
                <a16:creationId xmlns:a16="http://schemas.microsoft.com/office/drawing/2014/main" xmlns="" id="{B7220DF8-67CC-4582-ABD8-E562BE5C805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2756853"/>
            <a:ext cx="382567" cy="382567"/>
          </a:xfrm>
          <a:prstGeom prst="rect">
            <a:avLst/>
          </a:prstGeom>
        </p:spPr>
      </p:pic>
      <p:pic>
        <p:nvPicPr>
          <p:cNvPr id="30" name="Graphic 29" descr="Checklist RTL">
            <a:extLst>
              <a:ext uri="{FF2B5EF4-FFF2-40B4-BE49-F238E27FC236}">
                <a16:creationId xmlns:a16="http://schemas.microsoft.com/office/drawing/2014/main" xmlns="" id="{AAB77C81-E79D-4D8B-BAB3-45A7CD891E6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9298" y="2757336"/>
            <a:ext cx="381600" cy="381600"/>
          </a:xfrm>
          <a:prstGeom prst="rect">
            <a:avLst/>
          </a:prstGeom>
        </p:spPr>
      </p:pic>
      <p:pic>
        <p:nvPicPr>
          <p:cNvPr id="31" name="Graphic 30" descr="Group of people">
            <a:extLst>
              <a:ext uri="{FF2B5EF4-FFF2-40B4-BE49-F238E27FC236}">
                <a16:creationId xmlns:a16="http://schemas.microsoft.com/office/drawing/2014/main" xmlns="" id="{405D4EA8-6A61-4A38-AB48-F75A0C08F70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0769" y="2749297"/>
            <a:ext cx="381600" cy="381600"/>
          </a:xfrm>
          <a:prstGeom prst="rect">
            <a:avLst/>
          </a:prstGeom>
        </p:spPr>
      </p:pic>
      <p:pic>
        <p:nvPicPr>
          <p:cNvPr id="32" name="Graphic 31" descr="Boardroom">
            <a:extLst>
              <a:ext uri="{FF2B5EF4-FFF2-40B4-BE49-F238E27FC236}">
                <a16:creationId xmlns:a16="http://schemas.microsoft.com/office/drawing/2014/main" xmlns="" id="{60F889B8-C266-4F39-86F9-12601CA0E14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2767813"/>
            <a:ext cx="381600" cy="381600"/>
          </a:xfrm>
          <a:prstGeom prst="rect">
            <a:avLst/>
          </a:prstGeom>
        </p:spPr>
      </p:pic>
      <p:pic>
        <p:nvPicPr>
          <p:cNvPr id="33" name="Graphic 32" descr="Group success">
            <a:extLst>
              <a:ext uri="{FF2B5EF4-FFF2-40B4-BE49-F238E27FC236}">
                <a16:creationId xmlns:a16="http://schemas.microsoft.com/office/drawing/2014/main" xmlns="" id="{B1446457-AAE4-4F5C-8A78-D27B32AF563C}"/>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2767813"/>
            <a:ext cx="381600" cy="381600"/>
          </a:xfrm>
          <a:prstGeom prst="rect">
            <a:avLst/>
          </a:prstGeom>
        </p:spPr>
      </p:pic>
      <p:pic>
        <p:nvPicPr>
          <p:cNvPr id="34" name="Graphic 33" descr="Bank">
            <a:extLst>
              <a:ext uri="{FF2B5EF4-FFF2-40B4-BE49-F238E27FC236}">
                <a16:creationId xmlns:a16="http://schemas.microsoft.com/office/drawing/2014/main" xmlns="" id="{57C9B0A0-A766-4135-8800-EA793E58319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67940" y="2749297"/>
            <a:ext cx="381600" cy="381600"/>
          </a:xfrm>
          <a:prstGeom prst="rect">
            <a:avLst/>
          </a:prstGeom>
        </p:spPr>
      </p:pic>
      <p:pic>
        <p:nvPicPr>
          <p:cNvPr id="35" name="Graphic 34" descr="Flask">
            <a:extLst>
              <a:ext uri="{FF2B5EF4-FFF2-40B4-BE49-F238E27FC236}">
                <a16:creationId xmlns:a16="http://schemas.microsoft.com/office/drawing/2014/main" xmlns="" id="{A3304391-B30D-47A6-99F3-74ABF729202A}"/>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027875" y="2749656"/>
            <a:ext cx="381600" cy="381600"/>
          </a:xfrm>
          <a:prstGeom prst="rect">
            <a:avLst/>
          </a:prstGeom>
        </p:spPr>
      </p:pic>
      <p:pic>
        <p:nvPicPr>
          <p:cNvPr id="36" name="Graphic 35" descr="Universal Access">
            <a:extLst>
              <a:ext uri="{FF2B5EF4-FFF2-40B4-BE49-F238E27FC236}">
                <a16:creationId xmlns:a16="http://schemas.microsoft.com/office/drawing/2014/main" xmlns="" id="{B9347185-F606-4145-A3A6-CC40AC5C0C8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35616" y="3284527"/>
            <a:ext cx="381959" cy="381959"/>
          </a:xfrm>
          <a:prstGeom prst="rect">
            <a:avLst/>
          </a:prstGeom>
        </p:spPr>
      </p:pic>
      <p:pic>
        <p:nvPicPr>
          <p:cNvPr id="37" name="Graphic 36" descr="Teacher">
            <a:extLst>
              <a:ext uri="{FF2B5EF4-FFF2-40B4-BE49-F238E27FC236}">
                <a16:creationId xmlns:a16="http://schemas.microsoft.com/office/drawing/2014/main" xmlns="" id="{B2C69944-2058-42AB-9F72-88EB570AA4D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8599" y="3295114"/>
            <a:ext cx="382567" cy="382567"/>
          </a:xfrm>
          <a:prstGeom prst="rect">
            <a:avLst/>
          </a:prstGeom>
        </p:spPr>
      </p:pic>
      <p:pic>
        <p:nvPicPr>
          <p:cNvPr id="38" name="Graphic 37" descr="Handshake">
            <a:extLst>
              <a:ext uri="{FF2B5EF4-FFF2-40B4-BE49-F238E27FC236}">
                <a16:creationId xmlns:a16="http://schemas.microsoft.com/office/drawing/2014/main" xmlns="" id="{7182BB3D-D06F-425D-965D-F38FCE42348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89985" y="3292083"/>
            <a:ext cx="382567" cy="382567"/>
          </a:xfrm>
          <a:prstGeom prst="rect">
            <a:avLst/>
          </a:prstGeom>
        </p:spPr>
      </p:pic>
      <p:pic>
        <p:nvPicPr>
          <p:cNvPr id="39" name="Graphic 38" descr="Checklist RTL">
            <a:extLst>
              <a:ext uri="{FF2B5EF4-FFF2-40B4-BE49-F238E27FC236}">
                <a16:creationId xmlns:a16="http://schemas.microsoft.com/office/drawing/2014/main" xmlns="" id="{84042EF6-932E-4416-B952-A590A6D19E6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3303043"/>
            <a:ext cx="381600" cy="381600"/>
          </a:xfrm>
          <a:prstGeom prst="rect">
            <a:avLst/>
          </a:prstGeom>
        </p:spPr>
      </p:pic>
      <p:pic>
        <p:nvPicPr>
          <p:cNvPr id="40" name="Graphic 39" descr="Boardroom">
            <a:extLst>
              <a:ext uri="{FF2B5EF4-FFF2-40B4-BE49-F238E27FC236}">
                <a16:creationId xmlns:a16="http://schemas.microsoft.com/office/drawing/2014/main" xmlns="" id="{03204B22-C7A0-43C3-9B5F-35DE0A19E5F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53038" y="3303043"/>
            <a:ext cx="381600" cy="381600"/>
          </a:xfrm>
          <a:prstGeom prst="rect">
            <a:avLst/>
          </a:prstGeom>
        </p:spPr>
      </p:pic>
      <p:pic>
        <p:nvPicPr>
          <p:cNvPr id="41" name="Graphic 40" descr="Group success">
            <a:extLst>
              <a:ext uri="{FF2B5EF4-FFF2-40B4-BE49-F238E27FC236}">
                <a16:creationId xmlns:a16="http://schemas.microsoft.com/office/drawing/2014/main" xmlns="" id="{B0CB8B75-EBFB-46CA-ABB9-1A4DD6505E4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805746" y="3303043"/>
            <a:ext cx="381600" cy="381600"/>
          </a:xfrm>
          <a:prstGeom prst="rect">
            <a:avLst/>
          </a:prstGeom>
        </p:spPr>
      </p:pic>
      <p:pic>
        <p:nvPicPr>
          <p:cNvPr id="42" name="Graphic 41" descr="Group of people">
            <a:extLst>
              <a:ext uri="{FF2B5EF4-FFF2-40B4-BE49-F238E27FC236}">
                <a16:creationId xmlns:a16="http://schemas.microsoft.com/office/drawing/2014/main" xmlns="" id="{AC31E0B8-5BDD-4722-8198-8CFD1A98F35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352541" y="3819494"/>
            <a:ext cx="381600" cy="381600"/>
          </a:xfrm>
          <a:prstGeom prst="rect">
            <a:avLst/>
          </a:prstGeom>
        </p:spPr>
      </p:pic>
      <p:pic>
        <p:nvPicPr>
          <p:cNvPr id="43" name="Graphic 42" descr="Checklist RTL">
            <a:extLst>
              <a:ext uri="{FF2B5EF4-FFF2-40B4-BE49-F238E27FC236}">
                <a16:creationId xmlns:a16="http://schemas.microsoft.com/office/drawing/2014/main" xmlns="" id="{87AA0CBB-7959-477C-A54B-A90D828DBFA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3819494"/>
            <a:ext cx="381600" cy="381600"/>
          </a:xfrm>
          <a:prstGeom prst="rect">
            <a:avLst/>
          </a:prstGeom>
        </p:spPr>
      </p:pic>
      <p:pic>
        <p:nvPicPr>
          <p:cNvPr id="44" name="Graphic 43" descr="Checklist RTL">
            <a:extLst>
              <a:ext uri="{FF2B5EF4-FFF2-40B4-BE49-F238E27FC236}">
                <a16:creationId xmlns:a16="http://schemas.microsoft.com/office/drawing/2014/main" xmlns="" id="{EEEF53C7-3C4C-491B-8D50-01A08648382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4531534"/>
            <a:ext cx="381600" cy="381600"/>
          </a:xfrm>
          <a:prstGeom prst="rect">
            <a:avLst/>
          </a:prstGeom>
        </p:spPr>
      </p:pic>
      <p:pic>
        <p:nvPicPr>
          <p:cNvPr id="45" name="Graphic 44" descr="Boardroom">
            <a:extLst>
              <a:ext uri="{FF2B5EF4-FFF2-40B4-BE49-F238E27FC236}">
                <a16:creationId xmlns:a16="http://schemas.microsoft.com/office/drawing/2014/main" xmlns="" id="{95CE25C3-D688-443C-9C09-C25F3A1C531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44138" y="4576611"/>
            <a:ext cx="381600" cy="381600"/>
          </a:xfrm>
          <a:prstGeom prst="rect">
            <a:avLst/>
          </a:prstGeom>
        </p:spPr>
      </p:pic>
      <p:pic>
        <p:nvPicPr>
          <p:cNvPr id="46" name="Graphic 45" descr="Group success">
            <a:extLst>
              <a:ext uri="{FF2B5EF4-FFF2-40B4-BE49-F238E27FC236}">
                <a16:creationId xmlns:a16="http://schemas.microsoft.com/office/drawing/2014/main" xmlns="" id="{A4BDD217-6A28-4B3C-B4B8-DF9E86ED4F30}"/>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796846" y="4576611"/>
            <a:ext cx="381600" cy="381600"/>
          </a:xfrm>
          <a:prstGeom prst="rect">
            <a:avLst/>
          </a:prstGeom>
        </p:spPr>
      </p:pic>
      <p:pic>
        <p:nvPicPr>
          <p:cNvPr id="47" name="Graphic 46" descr="Bank">
            <a:extLst>
              <a:ext uri="{FF2B5EF4-FFF2-40B4-BE49-F238E27FC236}">
                <a16:creationId xmlns:a16="http://schemas.microsoft.com/office/drawing/2014/main" xmlns="" id="{AD72473D-37C6-43D4-900F-A5305BD6B19F}"/>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9040" y="4558095"/>
            <a:ext cx="381600" cy="381600"/>
          </a:xfrm>
          <a:prstGeom prst="rect">
            <a:avLst/>
          </a:prstGeom>
        </p:spPr>
      </p:pic>
      <p:pic>
        <p:nvPicPr>
          <p:cNvPr id="48" name="Graphic 47" descr="Checklist RTL">
            <a:extLst>
              <a:ext uri="{FF2B5EF4-FFF2-40B4-BE49-F238E27FC236}">
                <a16:creationId xmlns:a16="http://schemas.microsoft.com/office/drawing/2014/main" xmlns="" id="{228902B7-49B3-49C3-95B9-704C4629C4B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5026961"/>
            <a:ext cx="381600" cy="381600"/>
          </a:xfrm>
          <a:prstGeom prst="rect">
            <a:avLst/>
          </a:prstGeom>
        </p:spPr>
      </p:pic>
      <p:pic>
        <p:nvPicPr>
          <p:cNvPr id="49" name="Graphic 48" descr="Boardroom">
            <a:extLst>
              <a:ext uri="{FF2B5EF4-FFF2-40B4-BE49-F238E27FC236}">
                <a16:creationId xmlns:a16="http://schemas.microsoft.com/office/drawing/2014/main" xmlns="" id="{EC9FF3B5-3B8F-473D-83C0-0AD265608FB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44138" y="5037438"/>
            <a:ext cx="381600" cy="381600"/>
          </a:xfrm>
          <a:prstGeom prst="rect">
            <a:avLst/>
          </a:prstGeom>
        </p:spPr>
      </p:pic>
      <p:pic>
        <p:nvPicPr>
          <p:cNvPr id="50" name="Graphic 49" descr="Group success">
            <a:extLst>
              <a:ext uri="{FF2B5EF4-FFF2-40B4-BE49-F238E27FC236}">
                <a16:creationId xmlns:a16="http://schemas.microsoft.com/office/drawing/2014/main" xmlns="" id="{55555593-4BD7-4209-A343-3EF59C2760D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796846" y="5037438"/>
            <a:ext cx="381600" cy="381600"/>
          </a:xfrm>
          <a:prstGeom prst="rect">
            <a:avLst/>
          </a:prstGeom>
        </p:spPr>
      </p:pic>
      <p:pic>
        <p:nvPicPr>
          <p:cNvPr id="51" name="Graphic 50" descr="Bank">
            <a:extLst>
              <a:ext uri="{FF2B5EF4-FFF2-40B4-BE49-F238E27FC236}">
                <a16:creationId xmlns:a16="http://schemas.microsoft.com/office/drawing/2014/main" xmlns="" id="{D87BB2AB-417B-475A-BF14-BD3CA1CA4D80}"/>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9040" y="5018922"/>
            <a:ext cx="381600" cy="381600"/>
          </a:xfrm>
          <a:prstGeom prst="rect">
            <a:avLst/>
          </a:prstGeom>
        </p:spPr>
      </p:pic>
      <p:pic>
        <p:nvPicPr>
          <p:cNvPr id="52" name="Graphic 51" descr="Checklist RTL">
            <a:extLst>
              <a:ext uri="{FF2B5EF4-FFF2-40B4-BE49-F238E27FC236}">
                <a16:creationId xmlns:a16="http://schemas.microsoft.com/office/drawing/2014/main" xmlns="" id="{9E3C5018-D8D7-4307-9BA4-F4501BB7DED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930398" y="5528100"/>
            <a:ext cx="381600" cy="381600"/>
          </a:xfrm>
          <a:prstGeom prst="rect">
            <a:avLst/>
          </a:prstGeom>
        </p:spPr>
      </p:pic>
      <p:pic>
        <p:nvPicPr>
          <p:cNvPr id="53" name="Graphic 52" descr="Boardroom">
            <a:extLst>
              <a:ext uri="{FF2B5EF4-FFF2-40B4-BE49-F238E27FC236}">
                <a16:creationId xmlns:a16="http://schemas.microsoft.com/office/drawing/2014/main" xmlns="" id="{FE458314-984D-41AD-A8AB-426E0ECA212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244138" y="5538577"/>
            <a:ext cx="381600" cy="381600"/>
          </a:xfrm>
          <a:prstGeom prst="rect">
            <a:avLst/>
          </a:prstGeom>
        </p:spPr>
      </p:pic>
      <p:pic>
        <p:nvPicPr>
          <p:cNvPr id="54" name="Graphic 53" descr="Group success">
            <a:extLst>
              <a:ext uri="{FF2B5EF4-FFF2-40B4-BE49-F238E27FC236}">
                <a16:creationId xmlns:a16="http://schemas.microsoft.com/office/drawing/2014/main" xmlns="" id="{1741CCA4-90D3-4F72-986A-54BC4A8B9A8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5796846" y="5538577"/>
            <a:ext cx="381600" cy="381600"/>
          </a:xfrm>
          <a:prstGeom prst="rect">
            <a:avLst/>
          </a:prstGeom>
        </p:spPr>
      </p:pic>
      <p:pic>
        <p:nvPicPr>
          <p:cNvPr id="55" name="Graphic 54" descr="Bank">
            <a:extLst>
              <a:ext uri="{FF2B5EF4-FFF2-40B4-BE49-F238E27FC236}">
                <a16:creationId xmlns:a16="http://schemas.microsoft.com/office/drawing/2014/main" xmlns="" id="{829F1171-FAA4-4997-B67C-2EF66DD3E6D3}"/>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6659040" y="5520061"/>
            <a:ext cx="381600" cy="381600"/>
          </a:xfrm>
          <a:prstGeom prst="rect">
            <a:avLst/>
          </a:prstGeom>
        </p:spPr>
      </p:pic>
      <p:sp>
        <p:nvSpPr>
          <p:cNvPr id="3" name="Google Shape;315;p33">
            <a:extLst>
              <a:ext uri="{FF2B5EF4-FFF2-40B4-BE49-F238E27FC236}">
                <a16:creationId xmlns:a16="http://schemas.microsoft.com/office/drawing/2014/main" xmlns="" id="{64CE0358-2620-1CCD-AB0B-5DA5EF2F21A0}"/>
              </a:ext>
            </a:extLst>
          </p:cNvPr>
          <p:cNvSpPr txBox="1">
            <a:spLocks/>
          </p:cNvSpPr>
          <p:nvPr/>
        </p:nvSpPr>
        <p:spPr>
          <a:xfrm>
            <a:off x="245501" y="38588"/>
            <a:ext cx="11199635" cy="106097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lang="en-US"/>
            </a:defPPr>
            <a:lvl1pPr marR="0" lvl="0" indent="0" fontAlgn="auto">
              <a:lnSpc>
                <a:spcPct val="80000"/>
              </a:lnSpc>
              <a:spcBef>
                <a:spcPts val="0"/>
              </a:spcBef>
              <a:spcAft>
                <a:spcPts val="0"/>
              </a:spcAft>
              <a:buClr>
                <a:srgbClr val="A5A5A5"/>
              </a:buClr>
              <a:buSzPts val="2000"/>
              <a:buFont typeface="Merriweather Sans Regular"/>
              <a:buNone/>
              <a:tabLst/>
              <a:defRPr sz="3200" b="1" i="0" u="none" strike="noStrike" cap="none">
                <a:solidFill>
                  <a:srgbClr val="3D3936"/>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5560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2pPr>
            <a:lvl3pPr marL="1371600" marR="0" lvl="2"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3pPr>
            <a:lvl4pPr marL="1828800" marR="0" lvl="3"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4pPr>
            <a:lvl5pPr marL="2286000" marR="0" lvl="4"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5pPr>
            <a:lvl6pPr marL="2743200" marR="0" lvl="5"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6pPr>
            <a:lvl7pPr marL="3200400" marR="0" lvl="6"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7pPr>
            <a:lvl8pPr marL="3657600" marR="0" lvl="7"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8pPr>
            <a:lvl9pPr marL="4114800" marR="0" lvl="8" indent="-35560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9pPr>
          </a:lstStyle>
          <a:p>
            <a:pPr lvl="0"/>
            <a:r>
              <a:rPr lang="en-GB" sz="2800" dirty="0">
                <a:sym typeface="Merriweather Sans Regular"/>
              </a:rPr>
              <a:t>Stakeholders Communication- per thematic section</a:t>
            </a:r>
            <a:endParaRPr kumimoji="0" lang="en-US" sz="2800" b="1" i="0" u="none" strike="noStrike" kern="1200" cap="none" spc="0" normalizeH="0" baseline="0" noProof="0" dirty="0">
              <a:ln>
                <a:noFill/>
              </a:ln>
              <a:solidFill>
                <a:srgbClr val="3D3936"/>
              </a:solidFill>
              <a:effectLst/>
              <a:uLnTx/>
              <a:uFillTx/>
              <a:latin typeface="Open Sans" panose="020B0606030504020204" pitchFamily="34" charset="0"/>
              <a:ea typeface="Open Sans" panose="020B0606030504020204" pitchFamily="34" charset="0"/>
              <a:cs typeface="Open Sans" panose="020B0606030504020204" pitchFamily="34" charset="0"/>
              <a:sym typeface="Merriweather Sans Regular"/>
            </a:endParaRPr>
          </a:p>
        </p:txBody>
      </p:sp>
    </p:spTree>
    <p:extLst>
      <p:ext uri="{BB962C8B-B14F-4D97-AF65-F5344CB8AC3E}">
        <p14:creationId xmlns:p14="http://schemas.microsoft.com/office/powerpoint/2010/main" val="2878663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Google Shape;71;p12">
            <a:extLst>
              <a:ext uri="{FF2B5EF4-FFF2-40B4-BE49-F238E27FC236}">
                <a16:creationId xmlns:a16="http://schemas.microsoft.com/office/drawing/2014/main" xmlns="" id="{474BEC80-8AB0-0F4E-BD76-1623960B9E98}"/>
              </a:ext>
            </a:extLst>
          </p:cNvPr>
          <p:cNvSpPr txBox="1">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xmlns="" id="{78919572-3C7F-4BCF-9F11-BC62B0ADA438}"/>
              </a:ext>
            </a:extLst>
          </p:cNvPr>
          <p:cNvGraphicFramePr>
            <a:graphicFrameLocks noGrp="1"/>
          </p:cNvGraphicFramePr>
          <p:nvPr>
            <p:extLst>
              <p:ext uri="{D42A27DB-BD31-4B8C-83A1-F6EECF244321}">
                <p14:modId xmlns:p14="http://schemas.microsoft.com/office/powerpoint/2010/main" val="3881883771"/>
              </p:ext>
            </p:extLst>
          </p:nvPr>
        </p:nvGraphicFramePr>
        <p:xfrm>
          <a:off x="245501" y="998522"/>
          <a:ext cx="10947890" cy="5414756"/>
        </p:xfrm>
        <a:graphic>
          <a:graphicData uri="http://schemas.openxmlformats.org/drawingml/2006/table">
            <a:tbl>
              <a:tblPr firstRow="1" firstCol="1" bandRow="1">
                <a:tableStyleId>{17292A2E-F333-43FB-9621-5CBBE7FDCDCB}</a:tableStyleId>
              </a:tblPr>
              <a:tblGrid>
                <a:gridCol w="2638996">
                  <a:extLst>
                    <a:ext uri="{9D8B030D-6E8A-4147-A177-3AD203B41FA5}">
                      <a16:colId xmlns:a16="http://schemas.microsoft.com/office/drawing/2014/main" xmlns="" val="154603351"/>
                    </a:ext>
                  </a:extLst>
                </a:gridCol>
                <a:gridCol w="4741254">
                  <a:extLst>
                    <a:ext uri="{9D8B030D-6E8A-4147-A177-3AD203B41FA5}">
                      <a16:colId xmlns:a16="http://schemas.microsoft.com/office/drawing/2014/main" xmlns="" val="3263947764"/>
                    </a:ext>
                  </a:extLst>
                </a:gridCol>
                <a:gridCol w="2165893">
                  <a:extLst>
                    <a:ext uri="{9D8B030D-6E8A-4147-A177-3AD203B41FA5}">
                      <a16:colId xmlns:a16="http://schemas.microsoft.com/office/drawing/2014/main" xmlns="" val="531867544"/>
                    </a:ext>
                  </a:extLst>
                </a:gridCol>
                <a:gridCol w="1401747">
                  <a:extLst>
                    <a:ext uri="{9D8B030D-6E8A-4147-A177-3AD203B41FA5}">
                      <a16:colId xmlns:a16="http://schemas.microsoft.com/office/drawing/2014/main" xmlns="" val="3237380479"/>
                    </a:ext>
                  </a:extLst>
                </a:gridCol>
              </a:tblGrid>
              <a:tr h="386223">
                <a:tc>
                  <a:txBody>
                    <a:bodyPr/>
                    <a:lstStyle/>
                    <a:p>
                      <a:pPr algn="l">
                        <a:lnSpc>
                          <a:spcPct val="107000"/>
                        </a:lnSpc>
                        <a:spcAft>
                          <a:spcPts val="0"/>
                        </a:spcAft>
                      </a:pPr>
                      <a:r>
                        <a:rPr lang="en-GB" sz="1100" kern="100" dirty="0">
                          <a:solidFill>
                            <a:srgbClr val="3D3936"/>
                          </a:solidFill>
                          <a:effectLst/>
                        </a:rPr>
                        <a:t>Communication per thematic section</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Stakeholders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Communication Channels</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tc>
                  <a:txBody>
                    <a:bodyPr/>
                    <a:lstStyle/>
                    <a:p>
                      <a:pPr algn="l">
                        <a:lnSpc>
                          <a:spcPct val="107000"/>
                        </a:lnSpc>
                        <a:spcAft>
                          <a:spcPts val="0"/>
                        </a:spcAft>
                      </a:pPr>
                      <a:r>
                        <a:rPr lang="en-US" sz="1100" kern="100" dirty="0">
                          <a:solidFill>
                            <a:srgbClr val="3D3936"/>
                          </a:solidFill>
                          <a:effectLst/>
                        </a:rPr>
                        <a:t>Language</a:t>
                      </a:r>
                      <a:endParaRPr lang="en-GB" sz="11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nchor="ctr"/>
                </a:tc>
                <a:extLst>
                  <a:ext uri="{0D108BD9-81ED-4DB2-BD59-A6C34878D82A}">
                    <a16:rowId xmlns:a16="http://schemas.microsoft.com/office/drawing/2014/main" xmlns="" val="861564189"/>
                  </a:ext>
                </a:extLst>
              </a:tr>
              <a:tr h="418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900" kern="100" dirty="0">
                          <a:solidFill>
                            <a:srgbClr val="3D3936"/>
                          </a:solidFill>
                          <a:effectLst/>
                        </a:rPr>
                        <a:t>Reminders about using less energy.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Trainings</a:t>
                      </a:r>
                      <a:endParaRPr lang="el-GR" sz="900" kern="100" dirty="0">
                        <a:solidFill>
                          <a:srgbClr val="3D3936"/>
                        </a:solidFill>
                        <a:effectLst/>
                      </a:endParaRPr>
                    </a:p>
                    <a:p>
                      <a:pPr algn="l">
                        <a:lnSpc>
                          <a:spcPct val="107000"/>
                        </a:lnSpc>
                        <a:spcAft>
                          <a:spcPts val="0"/>
                        </a:spcAft>
                      </a:pPr>
                      <a:r>
                        <a:rPr lang="en-US" sz="900" kern="100" dirty="0">
                          <a:solidFill>
                            <a:srgbClr val="3D3936"/>
                          </a:solidFill>
                          <a:effectLst/>
                        </a:rPr>
                        <a:t>Sustainability Policy</a:t>
                      </a:r>
                      <a:endParaRPr lang="el-GR" sz="900" kern="100" dirty="0">
                        <a:solidFill>
                          <a:srgbClr val="3D3936"/>
                        </a:solidFill>
                        <a:effectLst/>
                      </a:endParaRPr>
                    </a:p>
                    <a:p>
                      <a:pPr algn="l">
                        <a:lnSpc>
                          <a:spcPct val="107000"/>
                        </a:lnSpc>
                        <a:spcAft>
                          <a:spcPts val="0"/>
                        </a:spcAft>
                      </a:pPr>
                      <a:r>
                        <a:rPr lang="en-GB" sz="900" kern="100" dirty="0">
                          <a:solidFill>
                            <a:srgbClr val="3D3936"/>
                          </a:solidFill>
                          <a:effectLst/>
                        </a:rPr>
                        <a:t>Sustainability Report</a:t>
                      </a:r>
                    </a:p>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Info channel/guests rooms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285155853"/>
                  </a:ext>
                </a:extLst>
              </a:tr>
              <a:tr h="418908">
                <a:tc>
                  <a:txBody>
                    <a:bodyPr/>
                    <a:lstStyle/>
                    <a:p>
                      <a:pPr algn="l">
                        <a:lnSpc>
                          <a:spcPct val="107000"/>
                        </a:lnSpc>
                        <a:spcAft>
                          <a:spcPts val="0"/>
                        </a:spcAft>
                      </a:pPr>
                      <a:r>
                        <a:rPr lang="en-GB" sz="900" kern="100" dirty="0">
                          <a:solidFill>
                            <a:srgbClr val="3D3936"/>
                          </a:solidFill>
                          <a:effectLst/>
                        </a:rPr>
                        <a:t>Reminders about using less water.</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Trainings</a:t>
                      </a:r>
                    </a:p>
                    <a:p>
                      <a:pPr algn="l">
                        <a:lnSpc>
                          <a:spcPct val="107000"/>
                        </a:lnSpc>
                        <a:spcAft>
                          <a:spcPts val="0"/>
                        </a:spcAft>
                      </a:pPr>
                      <a:r>
                        <a:rPr lang="en-GB" sz="900" kern="100" dirty="0">
                          <a:solidFill>
                            <a:srgbClr val="3D3936"/>
                          </a:solidFill>
                          <a:effectLst/>
                        </a:rPr>
                        <a:t>Sustainability Policy</a:t>
                      </a:r>
                    </a:p>
                    <a:p>
                      <a:pPr algn="l">
                        <a:lnSpc>
                          <a:spcPct val="107000"/>
                        </a:lnSpc>
                        <a:spcAft>
                          <a:spcPts val="0"/>
                        </a:spcAft>
                      </a:pPr>
                      <a:r>
                        <a:rPr lang="en-GB" sz="900" kern="100" dirty="0">
                          <a:solidFill>
                            <a:srgbClr val="3D3936"/>
                          </a:solidFill>
                          <a:effectLst/>
                        </a:rPr>
                        <a:t>Sustainability Report</a:t>
                      </a:r>
                    </a:p>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Info channel/guests rooms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470035581"/>
                  </a:ext>
                </a:extLst>
              </a:tr>
              <a:tr h="430306">
                <a:tc>
                  <a:txBody>
                    <a:bodyPr/>
                    <a:lstStyle/>
                    <a:p>
                      <a:pPr algn="l">
                        <a:lnSpc>
                          <a:spcPct val="107000"/>
                        </a:lnSpc>
                        <a:spcAft>
                          <a:spcPts val="0"/>
                        </a:spcAft>
                      </a:pPr>
                      <a:r>
                        <a:rPr lang="en-GB" sz="900" kern="100" dirty="0">
                          <a:solidFill>
                            <a:srgbClr val="3D3936"/>
                          </a:solidFill>
                          <a:effectLst/>
                        </a:rPr>
                        <a:t>Reminders about reducing waste.</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Trainings</a:t>
                      </a:r>
                    </a:p>
                    <a:p>
                      <a:pPr algn="l">
                        <a:lnSpc>
                          <a:spcPct val="107000"/>
                        </a:lnSpc>
                        <a:spcAft>
                          <a:spcPts val="0"/>
                        </a:spcAft>
                      </a:pPr>
                      <a:r>
                        <a:rPr lang="en-GB" sz="900" kern="100" dirty="0">
                          <a:solidFill>
                            <a:srgbClr val="3D3936"/>
                          </a:solidFill>
                          <a:effectLst/>
                        </a:rPr>
                        <a:t>Sustainability Policy</a:t>
                      </a:r>
                    </a:p>
                    <a:p>
                      <a:pPr algn="l">
                        <a:lnSpc>
                          <a:spcPct val="107000"/>
                        </a:lnSpc>
                        <a:spcAft>
                          <a:spcPts val="0"/>
                        </a:spcAft>
                      </a:pPr>
                      <a:r>
                        <a:rPr lang="en-GB" sz="900" kern="100" dirty="0">
                          <a:solidFill>
                            <a:srgbClr val="3D3936"/>
                          </a:solidFill>
                          <a:effectLst/>
                        </a:rPr>
                        <a:t>Sustainability Report</a:t>
                      </a:r>
                    </a:p>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Info channel/guests rooms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998938551"/>
                  </a:ext>
                </a:extLst>
              </a:tr>
              <a:tr h="430306">
                <a:tc>
                  <a:txBody>
                    <a:bodyPr/>
                    <a:lstStyle/>
                    <a:p>
                      <a:pPr algn="l">
                        <a:lnSpc>
                          <a:spcPct val="107000"/>
                        </a:lnSpc>
                        <a:spcAft>
                          <a:spcPts val="0"/>
                        </a:spcAft>
                      </a:pPr>
                      <a:r>
                        <a:rPr lang="en-GB" sz="900" kern="100" dirty="0">
                          <a:solidFill>
                            <a:srgbClr val="3D3936"/>
                          </a:solidFill>
                          <a:effectLst/>
                        </a:rPr>
                        <a:t>Customer information, suggestions, complaint registration.</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Email</a:t>
                      </a:r>
                    </a:p>
                    <a:p>
                      <a:pPr algn="l">
                        <a:lnSpc>
                          <a:spcPct val="107000"/>
                        </a:lnSpc>
                        <a:spcAft>
                          <a:spcPts val="0"/>
                        </a:spcAft>
                      </a:pPr>
                      <a:r>
                        <a:rPr lang="en-US" sz="900" kern="100" dirty="0">
                          <a:solidFill>
                            <a:srgbClr val="3D3936"/>
                          </a:solidFill>
                          <a:effectLst/>
                        </a:rPr>
                        <a:t>G</a:t>
                      </a:r>
                      <a:r>
                        <a:rPr lang="en-GB" sz="900" kern="100" dirty="0">
                          <a:solidFill>
                            <a:srgbClr val="3D3936"/>
                          </a:solidFill>
                          <a:effectLst/>
                        </a:rPr>
                        <a:t>uest Relations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Greek/ English</a:t>
                      </a:r>
                      <a:endParaRPr lang="en-GB" sz="900" kern="100" dirty="0">
                        <a:solidFill>
                          <a:srgbClr val="3D3936"/>
                        </a:solidFill>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l-GR" sz="900" dirty="0">
                          <a:solidFill>
                            <a:srgbClr val="3D3936"/>
                          </a:solidFill>
                        </a:rPr>
                        <a:t>/ </a:t>
                      </a:r>
                      <a:r>
                        <a:rPr lang="en-US" sz="900" dirty="0">
                          <a:solidFill>
                            <a:srgbClr val="3D3936"/>
                          </a:solidFill>
                        </a:rPr>
                        <a:t>German</a:t>
                      </a:r>
                      <a:r>
                        <a:rPr lang="el-GR" sz="900" dirty="0">
                          <a:solidFill>
                            <a:srgbClr val="3D3936"/>
                          </a:solidFill>
                        </a:rPr>
                        <a:t>/ </a:t>
                      </a:r>
                      <a:r>
                        <a:rPr lang="en-US" sz="900" dirty="0">
                          <a:solidFill>
                            <a:srgbClr val="3D3936"/>
                          </a:solidFill>
                        </a:rPr>
                        <a:t>French</a:t>
                      </a:r>
                      <a:r>
                        <a:rPr lang="el-GR" sz="900" dirty="0">
                          <a:solidFill>
                            <a:srgbClr val="3D3936"/>
                          </a:solidFill>
                        </a:rPr>
                        <a:t>/ </a:t>
                      </a:r>
                      <a:r>
                        <a:rPr lang="en-US" sz="900" dirty="0">
                          <a:solidFill>
                            <a:srgbClr val="3D3936"/>
                          </a:solidFill>
                        </a:rPr>
                        <a:t>Russian</a:t>
                      </a:r>
                      <a:endParaRPr lang="el-GR" sz="900" dirty="0">
                        <a:solidFill>
                          <a:srgbClr val="3D3936"/>
                        </a:solidFill>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291278708"/>
                  </a:ext>
                </a:extLst>
              </a:tr>
              <a:tr h="400893">
                <a:tc>
                  <a:txBody>
                    <a:bodyPr/>
                    <a:lstStyle/>
                    <a:p>
                      <a:pPr algn="l">
                        <a:lnSpc>
                          <a:spcPct val="107000"/>
                        </a:lnSpc>
                        <a:spcAft>
                          <a:spcPts val="0"/>
                        </a:spcAft>
                      </a:pPr>
                      <a:r>
                        <a:rPr lang="en-GB" sz="900" kern="100" dirty="0">
                          <a:solidFill>
                            <a:srgbClr val="3D3936"/>
                          </a:solidFill>
                          <a:effectLst/>
                        </a:rPr>
                        <a:t>How guests can report child exploitation and abuse.</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l-GR" sz="900" kern="100" dirty="0">
                          <a:solidFill>
                            <a:srgbClr val="3D3936"/>
                          </a:solidFill>
                          <a:effectLst/>
                        </a:rPr>
                        <a:t>Εκπαίδευση</a:t>
                      </a:r>
                    </a:p>
                    <a:p>
                      <a:pPr algn="l">
                        <a:lnSpc>
                          <a:spcPct val="107000"/>
                        </a:lnSpc>
                        <a:spcAft>
                          <a:spcPts val="0"/>
                        </a:spcAft>
                      </a:pPr>
                      <a:r>
                        <a:rPr lang="en-US" sz="900" kern="100" dirty="0">
                          <a:solidFill>
                            <a:srgbClr val="3D3936"/>
                          </a:solidFill>
                          <a:effectLst/>
                        </a:rPr>
                        <a:t>Policy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2853973963"/>
                  </a:ext>
                </a:extLst>
              </a:tr>
              <a:tr h="432824">
                <a:tc>
                  <a:txBody>
                    <a:bodyPr/>
                    <a:lstStyle/>
                    <a:p>
                      <a:pPr algn="l">
                        <a:lnSpc>
                          <a:spcPct val="107000"/>
                        </a:lnSpc>
                        <a:spcAft>
                          <a:spcPts val="0"/>
                        </a:spcAft>
                      </a:pPr>
                      <a:r>
                        <a:rPr lang="en-GB" sz="900" kern="100" dirty="0">
                          <a:solidFill>
                            <a:srgbClr val="3D3936"/>
                          </a:solidFill>
                          <a:effectLst/>
                        </a:rPr>
                        <a:t>Staff sustainability training.</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Sustainability Report</a:t>
                      </a:r>
                    </a:p>
                    <a:p>
                      <a:pPr algn="l">
                        <a:lnSpc>
                          <a:spcPct val="107000"/>
                        </a:lnSpc>
                        <a:spcAft>
                          <a:spcPts val="0"/>
                        </a:spcAft>
                      </a:pPr>
                      <a:r>
                        <a:rPr lang="en-US" sz="900" kern="100" dirty="0">
                          <a:solidFill>
                            <a:srgbClr val="3D3936"/>
                          </a:solidFill>
                          <a:effectLst/>
                        </a:rPr>
                        <a:t>Training presentation</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264961763"/>
                  </a:ext>
                </a:extLst>
              </a:tr>
              <a:tr h="394723">
                <a:tc>
                  <a:txBody>
                    <a:bodyPr/>
                    <a:lstStyle/>
                    <a:p>
                      <a:pPr algn="l">
                        <a:lnSpc>
                          <a:spcPct val="107000"/>
                        </a:lnSpc>
                        <a:spcAft>
                          <a:spcPts val="0"/>
                        </a:spcAft>
                      </a:pPr>
                      <a:r>
                        <a:rPr lang="en-GB" sz="900" kern="100" dirty="0">
                          <a:solidFill>
                            <a:srgbClr val="3D3936"/>
                          </a:solidFill>
                          <a:effectLst/>
                        </a:rPr>
                        <a:t>Human rights statement for suppliers.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Sustainability Report</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900" kern="100" dirty="0">
                          <a:solidFill>
                            <a:srgbClr val="3D3936"/>
                          </a:solidFill>
                          <a:effectLst/>
                        </a:rPr>
                        <a:t>Policies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endParaRPr>
                    </a:p>
                    <a:p>
                      <a:pPr marL="0" algn="l" defTabSz="914400" rtl="0" eaLnBrk="1" latinLnBrk="0" hangingPunct="1">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4247906798"/>
                  </a:ext>
                </a:extLst>
              </a:tr>
              <a:tr h="424875">
                <a:tc>
                  <a:txBody>
                    <a:bodyPr/>
                    <a:lstStyle/>
                    <a:p>
                      <a:pPr algn="l">
                        <a:lnSpc>
                          <a:spcPct val="107000"/>
                        </a:lnSpc>
                        <a:spcAft>
                          <a:spcPts val="0"/>
                        </a:spcAft>
                      </a:pPr>
                      <a:r>
                        <a:rPr lang="en-GB" sz="900" kern="100" dirty="0">
                          <a:solidFill>
                            <a:srgbClr val="3D3936"/>
                          </a:solidFill>
                          <a:effectLst/>
                        </a:rPr>
                        <a:t>Linen and towel reuse policy.</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Towel card/guests room</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900" kern="100" dirty="0">
                          <a:solidFill>
                            <a:srgbClr val="3D3936"/>
                          </a:solidFill>
                          <a:effectLst/>
                        </a:rPr>
                        <a:t> </a:t>
                      </a:r>
                      <a:r>
                        <a:rPr lang="en-US" sz="900" kern="100" dirty="0">
                          <a:solidFill>
                            <a:srgbClr val="3D3936"/>
                          </a:solidFill>
                          <a:effectLst/>
                        </a:rPr>
                        <a:t>English</a:t>
                      </a:r>
                      <a:endParaRPr lang="en-GB" sz="900" kern="100" dirty="0">
                        <a:solidFill>
                          <a:srgbClr val="3D3936"/>
                        </a:solidFill>
                        <a:effectLst/>
                      </a:endParaRPr>
                    </a:p>
                    <a:p>
                      <a:pPr algn="l">
                        <a:lnSpc>
                          <a:spcPct val="107000"/>
                        </a:lnSpc>
                        <a:spcAft>
                          <a:spcPts val="0"/>
                        </a:spcAft>
                      </a:pP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1316464497"/>
                  </a:ext>
                </a:extLst>
              </a:tr>
              <a:tr h="466165">
                <a:tc>
                  <a:txBody>
                    <a:bodyPr/>
                    <a:lstStyle/>
                    <a:p>
                      <a:pPr algn="l">
                        <a:lnSpc>
                          <a:spcPct val="107000"/>
                        </a:lnSpc>
                        <a:spcAft>
                          <a:spcPts val="0"/>
                        </a:spcAft>
                      </a:pPr>
                      <a:r>
                        <a:rPr lang="en-GB" sz="900" kern="100" dirty="0">
                          <a:solidFill>
                            <a:srgbClr val="3D3936"/>
                          </a:solidFill>
                          <a:effectLst/>
                        </a:rPr>
                        <a:t>Information about how to separate waste.</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 </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GB" sz="900" kern="100" dirty="0">
                          <a:solidFill>
                            <a:srgbClr val="3D3936"/>
                          </a:solidFill>
                          <a:effectLst/>
                        </a:rPr>
                        <a:t>Trainings</a:t>
                      </a:r>
                    </a:p>
                    <a:p>
                      <a:pPr algn="l">
                        <a:lnSpc>
                          <a:spcPct val="107000"/>
                        </a:lnSpc>
                        <a:spcAft>
                          <a:spcPts val="0"/>
                        </a:spcAft>
                      </a:pPr>
                      <a:r>
                        <a:rPr lang="en-GB" sz="900" kern="100" dirty="0">
                          <a:solidFill>
                            <a:srgbClr val="3D3936"/>
                          </a:solidFill>
                          <a:effectLst/>
                        </a:rPr>
                        <a:t>Sustainability Policy</a:t>
                      </a:r>
                    </a:p>
                    <a:p>
                      <a:pPr algn="l">
                        <a:lnSpc>
                          <a:spcPct val="107000"/>
                        </a:lnSpc>
                        <a:spcAft>
                          <a:spcPts val="0"/>
                        </a:spcAft>
                      </a:pPr>
                      <a:r>
                        <a:rPr lang="en-GB" sz="900" kern="100" dirty="0">
                          <a:solidFill>
                            <a:srgbClr val="3D3936"/>
                          </a:solidFill>
                          <a:effectLst/>
                        </a:rPr>
                        <a:t>Sustainability Report</a:t>
                      </a:r>
                    </a:p>
                    <a:p>
                      <a:pPr algn="l">
                        <a:lnSpc>
                          <a:spcPct val="107000"/>
                        </a:lnSpc>
                        <a:spcAft>
                          <a:spcPts val="0"/>
                        </a:spcAft>
                      </a:pPr>
                      <a:r>
                        <a:rPr lang="en-US" sz="900" kern="100" dirty="0">
                          <a:solidFill>
                            <a:srgbClr val="3D3936"/>
                          </a:solidFill>
                          <a:effectLst/>
                        </a:rPr>
                        <a:t>Atlantica website</a:t>
                      </a:r>
                    </a:p>
                    <a:p>
                      <a:pPr algn="l">
                        <a:lnSpc>
                          <a:spcPct val="107000"/>
                        </a:lnSpc>
                        <a:spcAft>
                          <a:spcPts val="0"/>
                        </a:spcAft>
                      </a:pPr>
                      <a:r>
                        <a:rPr lang="en-US" sz="900" kern="100" dirty="0">
                          <a:solidFill>
                            <a:srgbClr val="3D3936"/>
                          </a:solidFill>
                          <a:effectLst/>
                        </a:rPr>
                        <a:t>Info channel/guests rooms</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tc>
                  <a:txBody>
                    <a:bodyPr/>
                    <a:lstStyle/>
                    <a:p>
                      <a:pPr algn="l">
                        <a:lnSpc>
                          <a:spcPct val="107000"/>
                        </a:lnSpc>
                        <a:spcAft>
                          <a:spcPts val="0"/>
                        </a:spcAft>
                      </a:pPr>
                      <a:r>
                        <a:rPr lang="en-US" sz="900" kern="100" dirty="0">
                          <a:solidFill>
                            <a:srgbClr val="3D3936"/>
                          </a:solidFill>
                          <a:effectLst/>
                        </a:rPr>
                        <a:t>Greek/ English</a:t>
                      </a:r>
                      <a:endParaRPr lang="en-GB" sz="900" kern="100" dirty="0">
                        <a:solidFill>
                          <a:srgbClr val="3D3936"/>
                        </a:solidFill>
                        <a:effectLst/>
                        <a:latin typeface="Open Sans" panose="020B0606030504020204" pitchFamily="34" charset="0"/>
                        <a:ea typeface="Open Sans" panose="020B0606030504020204" pitchFamily="34" charset="0"/>
                        <a:cs typeface="Open Sans" panose="020B0606030504020204" pitchFamily="34" charset="0"/>
                      </a:endParaRPr>
                    </a:p>
                  </a:txBody>
                  <a:tcPr marL="42623" marR="42623" marT="0" marB="0"/>
                </a:tc>
                <a:extLst>
                  <a:ext uri="{0D108BD9-81ED-4DB2-BD59-A6C34878D82A}">
                    <a16:rowId xmlns:a16="http://schemas.microsoft.com/office/drawing/2014/main" xmlns="" val="712582170"/>
                  </a:ext>
                </a:extLst>
              </a:tr>
            </a:tbl>
          </a:graphicData>
        </a:graphic>
      </p:graphicFrame>
      <p:pic>
        <p:nvPicPr>
          <p:cNvPr id="36" name="Graphic 35" descr="Universal Access">
            <a:extLst>
              <a:ext uri="{FF2B5EF4-FFF2-40B4-BE49-F238E27FC236}">
                <a16:creationId xmlns:a16="http://schemas.microsoft.com/office/drawing/2014/main" xmlns="" id="{478FC321-8E49-49F5-8F10-5D5D96CE1CD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44764" y="2257438"/>
            <a:ext cx="381959" cy="381959"/>
          </a:xfrm>
          <a:prstGeom prst="rect">
            <a:avLst/>
          </a:prstGeom>
        </p:spPr>
      </p:pic>
      <p:pic>
        <p:nvPicPr>
          <p:cNvPr id="37" name="Graphic 36" descr="Checklist RTL">
            <a:extLst>
              <a:ext uri="{FF2B5EF4-FFF2-40B4-BE49-F238E27FC236}">
                <a16:creationId xmlns:a16="http://schemas.microsoft.com/office/drawing/2014/main" xmlns="" id="{832C48B4-6C63-4EEB-A8D1-3C59DCB1A47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48446" y="2265477"/>
            <a:ext cx="381600" cy="381600"/>
          </a:xfrm>
          <a:prstGeom prst="rect">
            <a:avLst/>
          </a:prstGeom>
        </p:spPr>
      </p:pic>
      <p:pic>
        <p:nvPicPr>
          <p:cNvPr id="38" name="Graphic 37" descr="Boardroom">
            <a:extLst>
              <a:ext uri="{FF2B5EF4-FFF2-40B4-BE49-F238E27FC236}">
                <a16:creationId xmlns:a16="http://schemas.microsoft.com/office/drawing/2014/main" xmlns="" id="{62C6D583-3237-4AB1-A2A0-E3CD4E8F250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62186" y="2275954"/>
            <a:ext cx="381600" cy="381600"/>
          </a:xfrm>
          <a:prstGeom prst="rect">
            <a:avLst/>
          </a:prstGeom>
        </p:spPr>
      </p:pic>
      <p:pic>
        <p:nvPicPr>
          <p:cNvPr id="39" name="Graphic 38" descr="Group success">
            <a:extLst>
              <a:ext uri="{FF2B5EF4-FFF2-40B4-BE49-F238E27FC236}">
                <a16:creationId xmlns:a16="http://schemas.microsoft.com/office/drawing/2014/main" xmlns="" id="{BC506939-D9F0-4C54-9580-B7E842DF8C66}"/>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14894" y="2275954"/>
            <a:ext cx="381600" cy="381600"/>
          </a:xfrm>
          <a:prstGeom prst="rect">
            <a:avLst/>
          </a:prstGeom>
        </p:spPr>
      </p:pic>
      <p:pic>
        <p:nvPicPr>
          <p:cNvPr id="40" name="Graphic 39" descr="Bank">
            <a:extLst>
              <a:ext uri="{FF2B5EF4-FFF2-40B4-BE49-F238E27FC236}">
                <a16:creationId xmlns:a16="http://schemas.microsoft.com/office/drawing/2014/main" xmlns="" id="{F379C4C5-7659-44EF-8C80-E387F155D0D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677088" y="2257438"/>
            <a:ext cx="381600" cy="381600"/>
          </a:xfrm>
          <a:prstGeom prst="rect">
            <a:avLst/>
          </a:prstGeom>
        </p:spPr>
      </p:pic>
      <p:pic>
        <p:nvPicPr>
          <p:cNvPr id="41" name="Graphic 40" descr="Universal Access">
            <a:extLst>
              <a:ext uri="{FF2B5EF4-FFF2-40B4-BE49-F238E27FC236}">
                <a16:creationId xmlns:a16="http://schemas.microsoft.com/office/drawing/2014/main" xmlns="" id="{FEF602A9-D071-46E5-8613-435F909AE8B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44764" y="2984636"/>
            <a:ext cx="381959" cy="381959"/>
          </a:xfrm>
          <a:prstGeom prst="rect">
            <a:avLst/>
          </a:prstGeom>
        </p:spPr>
      </p:pic>
      <p:pic>
        <p:nvPicPr>
          <p:cNvPr id="42" name="Graphic 41" descr="Checklist RTL">
            <a:extLst>
              <a:ext uri="{FF2B5EF4-FFF2-40B4-BE49-F238E27FC236}">
                <a16:creationId xmlns:a16="http://schemas.microsoft.com/office/drawing/2014/main" xmlns="" id="{027D09E2-C3CE-4B66-829B-83A35F96708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48446" y="2992675"/>
            <a:ext cx="381600" cy="381600"/>
          </a:xfrm>
          <a:prstGeom prst="rect">
            <a:avLst/>
          </a:prstGeom>
        </p:spPr>
      </p:pic>
      <p:pic>
        <p:nvPicPr>
          <p:cNvPr id="43" name="Graphic 42" descr="Boardroom">
            <a:extLst>
              <a:ext uri="{FF2B5EF4-FFF2-40B4-BE49-F238E27FC236}">
                <a16:creationId xmlns:a16="http://schemas.microsoft.com/office/drawing/2014/main" xmlns="" id="{4152ABB7-89C5-4BC6-943C-95EBF59443D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62186" y="3003152"/>
            <a:ext cx="381600" cy="381600"/>
          </a:xfrm>
          <a:prstGeom prst="rect">
            <a:avLst/>
          </a:prstGeom>
        </p:spPr>
      </p:pic>
      <p:pic>
        <p:nvPicPr>
          <p:cNvPr id="44" name="Graphic 43" descr="Group success">
            <a:extLst>
              <a:ext uri="{FF2B5EF4-FFF2-40B4-BE49-F238E27FC236}">
                <a16:creationId xmlns:a16="http://schemas.microsoft.com/office/drawing/2014/main" xmlns="" id="{6A2710FB-DA9C-4132-897A-D747A4438E3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14894" y="3003152"/>
            <a:ext cx="381600" cy="381600"/>
          </a:xfrm>
          <a:prstGeom prst="rect">
            <a:avLst/>
          </a:prstGeom>
        </p:spPr>
      </p:pic>
      <p:pic>
        <p:nvPicPr>
          <p:cNvPr id="45" name="Graphic 44" descr="Bank">
            <a:extLst>
              <a:ext uri="{FF2B5EF4-FFF2-40B4-BE49-F238E27FC236}">
                <a16:creationId xmlns:a16="http://schemas.microsoft.com/office/drawing/2014/main" xmlns="" id="{F52D2944-0B84-45A0-8B66-D6E0CA8A04C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677088" y="2984636"/>
            <a:ext cx="381600" cy="381600"/>
          </a:xfrm>
          <a:prstGeom prst="rect">
            <a:avLst/>
          </a:prstGeom>
        </p:spPr>
      </p:pic>
      <p:pic>
        <p:nvPicPr>
          <p:cNvPr id="46" name="Graphic 45" descr="Universal Access">
            <a:extLst>
              <a:ext uri="{FF2B5EF4-FFF2-40B4-BE49-F238E27FC236}">
                <a16:creationId xmlns:a16="http://schemas.microsoft.com/office/drawing/2014/main" xmlns="" id="{15BE38FE-31C6-46C1-B670-C73141A0A11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44764" y="3626817"/>
            <a:ext cx="381959" cy="381959"/>
          </a:xfrm>
          <a:prstGeom prst="rect">
            <a:avLst/>
          </a:prstGeom>
        </p:spPr>
      </p:pic>
      <p:pic>
        <p:nvPicPr>
          <p:cNvPr id="47" name="Graphic 46" descr="Checklist RTL">
            <a:extLst>
              <a:ext uri="{FF2B5EF4-FFF2-40B4-BE49-F238E27FC236}">
                <a16:creationId xmlns:a16="http://schemas.microsoft.com/office/drawing/2014/main" xmlns="" id="{D20161AE-D348-4778-951E-6609BC597A6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57594" y="3634856"/>
            <a:ext cx="381600" cy="381600"/>
          </a:xfrm>
          <a:prstGeom prst="rect">
            <a:avLst/>
          </a:prstGeom>
        </p:spPr>
      </p:pic>
      <p:pic>
        <p:nvPicPr>
          <p:cNvPr id="48" name="Graphic 47" descr="Boardroom">
            <a:extLst>
              <a:ext uri="{FF2B5EF4-FFF2-40B4-BE49-F238E27FC236}">
                <a16:creationId xmlns:a16="http://schemas.microsoft.com/office/drawing/2014/main" xmlns="" id="{2630FDBF-FE30-442C-BF3C-2B9A6BC682F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62186" y="3656219"/>
            <a:ext cx="381600" cy="381600"/>
          </a:xfrm>
          <a:prstGeom prst="rect">
            <a:avLst/>
          </a:prstGeom>
        </p:spPr>
      </p:pic>
      <p:pic>
        <p:nvPicPr>
          <p:cNvPr id="49" name="Graphic 48" descr="Group success">
            <a:extLst>
              <a:ext uri="{FF2B5EF4-FFF2-40B4-BE49-F238E27FC236}">
                <a16:creationId xmlns:a16="http://schemas.microsoft.com/office/drawing/2014/main" xmlns="" id="{DE94F0E2-9A57-442F-9FAC-9DBA6354D7C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14892" y="3656219"/>
            <a:ext cx="381600" cy="381600"/>
          </a:xfrm>
          <a:prstGeom prst="rect">
            <a:avLst/>
          </a:prstGeom>
        </p:spPr>
      </p:pic>
      <p:pic>
        <p:nvPicPr>
          <p:cNvPr id="50" name="Graphic 49" descr="Universal Access">
            <a:extLst>
              <a:ext uri="{FF2B5EF4-FFF2-40B4-BE49-F238E27FC236}">
                <a16:creationId xmlns:a16="http://schemas.microsoft.com/office/drawing/2014/main" xmlns="" id="{8CA495AB-65B5-4933-B925-792B9B66A25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49371" y="4081166"/>
            <a:ext cx="381959" cy="381959"/>
          </a:xfrm>
          <a:prstGeom prst="rect">
            <a:avLst/>
          </a:prstGeom>
        </p:spPr>
      </p:pic>
      <p:pic>
        <p:nvPicPr>
          <p:cNvPr id="51" name="Graphic 50" descr="Checklist RTL">
            <a:extLst>
              <a:ext uri="{FF2B5EF4-FFF2-40B4-BE49-F238E27FC236}">
                <a16:creationId xmlns:a16="http://schemas.microsoft.com/office/drawing/2014/main" xmlns="" id="{B8958AF8-B3D1-4D75-BD79-541811D92C6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53053" y="4045661"/>
            <a:ext cx="381600" cy="381600"/>
          </a:xfrm>
          <a:prstGeom prst="rect">
            <a:avLst/>
          </a:prstGeom>
        </p:spPr>
      </p:pic>
      <p:pic>
        <p:nvPicPr>
          <p:cNvPr id="52" name="Graphic 51" descr="Boardroom">
            <a:extLst>
              <a:ext uri="{FF2B5EF4-FFF2-40B4-BE49-F238E27FC236}">
                <a16:creationId xmlns:a16="http://schemas.microsoft.com/office/drawing/2014/main" xmlns="" id="{283625D2-5D35-4F27-B0E7-158B292FE26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66793" y="4056138"/>
            <a:ext cx="381600" cy="381600"/>
          </a:xfrm>
          <a:prstGeom prst="rect">
            <a:avLst/>
          </a:prstGeom>
        </p:spPr>
      </p:pic>
      <p:pic>
        <p:nvPicPr>
          <p:cNvPr id="53" name="Graphic 52" descr="Group success">
            <a:extLst>
              <a:ext uri="{FF2B5EF4-FFF2-40B4-BE49-F238E27FC236}">
                <a16:creationId xmlns:a16="http://schemas.microsoft.com/office/drawing/2014/main" xmlns="" id="{07BE7127-E8D9-4EBF-A29D-7FDC8763E9D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19501" y="4056138"/>
            <a:ext cx="381600" cy="381600"/>
          </a:xfrm>
          <a:prstGeom prst="rect">
            <a:avLst/>
          </a:prstGeom>
        </p:spPr>
      </p:pic>
      <p:pic>
        <p:nvPicPr>
          <p:cNvPr id="54" name="Graphic 53" descr="Group success">
            <a:extLst>
              <a:ext uri="{FF2B5EF4-FFF2-40B4-BE49-F238E27FC236}">
                <a16:creationId xmlns:a16="http://schemas.microsoft.com/office/drawing/2014/main" xmlns="" id="{35D553D0-06A4-436E-BDE4-72C813B7AB2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21761" y="4480873"/>
            <a:ext cx="381600" cy="381600"/>
          </a:xfrm>
          <a:prstGeom prst="rect">
            <a:avLst/>
          </a:prstGeom>
        </p:spPr>
      </p:pic>
      <p:pic>
        <p:nvPicPr>
          <p:cNvPr id="55" name="Graphic 54" descr="Checklist RTL">
            <a:extLst>
              <a:ext uri="{FF2B5EF4-FFF2-40B4-BE49-F238E27FC236}">
                <a16:creationId xmlns:a16="http://schemas.microsoft.com/office/drawing/2014/main" xmlns="" id="{F656A726-11F5-4628-ABD1-93187AB1C0E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57594" y="4478379"/>
            <a:ext cx="381600" cy="381600"/>
          </a:xfrm>
          <a:prstGeom prst="rect">
            <a:avLst/>
          </a:prstGeom>
        </p:spPr>
      </p:pic>
      <p:pic>
        <p:nvPicPr>
          <p:cNvPr id="56" name="Graphic 55" descr="Handshake">
            <a:extLst>
              <a:ext uri="{FF2B5EF4-FFF2-40B4-BE49-F238E27FC236}">
                <a16:creationId xmlns:a16="http://schemas.microsoft.com/office/drawing/2014/main" xmlns="" id="{43A6375E-CD40-4B7F-8511-AA1D205A7A2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4169184" y="4862565"/>
            <a:ext cx="382567" cy="382567"/>
          </a:xfrm>
          <a:prstGeom prst="rect">
            <a:avLst/>
          </a:prstGeom>
        </p:spPr>
      </p:pic>
      <p:pic>
        <p:nvPicPr>
          <p:cNvPr id="57" name="Graphic 56" descr="Boardroom">
            <a:extLst>
              <a:ext uri="{FF2B5EF4-FFF2-40B4-BE49-F238E27FC236}">
                <a16:creationId xmlns:a16="http://schemas.microsoft.com/office/drawing/2014/main" xmlns="" id="{F12CE0AD-8693-4BA6-843D-E57FB854482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71334" y="4864034"/>
            <a:ext cx="381600" cy="381600"/>
          </a:xfrm>
          <a:prstGeom prst="rect">
            <a:avLst/>
          </a:prstGeom>
        </p:spPr>
      </p:pic>
      <p:pic>
        <p:nvPicPr>
          <p:cNvPr id="58" name="Graphic 57" descr="Universal Access">
            <a:extLst>
              <a:ext uri="{FF2B5EF4-FFF2-40B4-BE49-F238E27FC236}">
                <a16:creationId xmlns:a16="http://schemas.microsoft.com/office/drawing/2014/main" xmlns="" id="{069355D4-4E5B-4CCF-8351-CF9FD36DAC3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58453" y="5288138"/>
            <a:ext cx="381959" cy="381959"/>
          </a:xfrm>
          <a:prstGeom prst="rect">
            <a:avLst/>
          </a:prstGeom>
        </p:spPr>
      </p:pic>
      <p:pic>
        <p:nvPicPr>
          <p:cNvPr id="59" name="Graphic 58" descr="Checklist RTL">
            <a:extLst>
              <a:ext uri="{FF2B5EF4-FFF2-40B4-BE49-F238E27FC236}">
                <a16:creationId xmlns:a16="http://schemas.microsoft.com/office/drawing/2014/main" xmlns="" id="{2B734ACD-F8EE-4B5A-8AD3-D2F0B4077E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57594" y="5280354"/>
            <a:ext cx="381600" cy="381600"/>
          </a:xfrm>
          <a:prstGeom prst="rect">
            <a:avLst/>
          </a:prstGeom>
        </p:spPr>
      </p:pic>
      <p:pic>
        <p:nvPicPr>
          <p:cNvPr id="60" name="Graphic 59" descr="Universal Access">
            <a:extLst>
              <a:ext uri="{FF2B5EF4-FFF2-40B4-BE49-F238E27FC236}">
                <a16:creationId xmlns:a16="http://schemas.microsoft.com/office/drawing/2014/main" xmlns="" id="{AB1C991E-1601-4DD0-B2A7-8CD7C94BDD5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53912" y="5895932"/>
            <a:ext cx="381959" cy="381959"/>
          </a:xfrm>
          <a:prstGeom prst="rect">
            <a:avLst/>
          </a:prstGeom>
        </p:spPr>
      </p:pic>
      <p:pic>
        <p:nvPicPr>
          <p:cNvPr id="61" name="Graphic 60" descr="Checklist RTL">
            <a:extLst>
              <a:ext uri="{FF2B5EF4-FFF2-40B4-BE49-F238E27FC236}">
                <a16:creationId xmlns:a16="http://schemas.microsoft.com/office/drawing/2014/main" xmlns="" id="{5D3D942E-9F0E-479F-8038-D44B66797D0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57594" y="5903971"/>
            <a:ext cx="381600" cy="381600"/>
          </a:xfrm>
          <a:prstGeom prst="rect">
            <a:avLst/>
          </a:prstGeom>
        </p:spPr>
      </p:pic>
      <p:pic>
        <p:nvPicPr>
          <p:cNvPr id="62" name="Graphic 61" descr="Boardroom">
            <a:extLst>
              <a:ext uri="{FF2B5EF4-FFF2-40B4-BE49-F238E27FC236}">
                <a16:creationId xmlns:a16="http://schemas.microsoft.com/office/drawing/2014/main" xmlns="" id="{0E090488-B558-48FC-8AE2-A3D2692C680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71334" y="5914448"/>
            <a:ext cx="381600" cy="381600"/>
          </a:xfrm>
          <a:prstGeom prst="rect">
            <a:avLst/>
          </a:prstGeom>
        </p:spPr>
      </p:pic>
      <p:pic>
        <p:nvPicPr>
          <p:cNvPr id="63" name="Graphic 62" descr="Group success">
            <a:extLst>
              <a:ext uri="{FF2B5EF4-FFF2-40B4-BE49-F238E27FC236}">
                <a16:creationId xmlns:a16="http://schemas.microsoft.com/office/drawing/2014/main" xmlns="" id="{034EF420-6738-4C4B-A146-AC11ECF7987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24042" y="5914448"/>
            <a:ext cx="381600" cy="381600"/>
          </a:xfrm>
          <a:prstGeom prst="rect">
            <a:avLst/>
          </a:prstGeom>
        </p:spPr>
      </p:pic>
      <p:pic>
        <p:nvPicPr>
          <p:cNvPr id="64" name="Graphic 63" descr="Bank">
            <a:extLst>
              <a:ext uri="{FF2B5EF4-FFF2-40B4-BE49-F238E27FC236}">
                <a16:creationId xmlns:a16="http://schemas.microsoft.com/office/drawing/2014/main" xmlns="" id="{19365C9B-3C8F-44C4-A57F-32DE878C34F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686236" y="5895932"/>
            <a:ext cx="381600" cy="381600"/>
          </a:xfrm>
          <a:prstGeom prst="rect">
            <a:avLst/>
          </a:prstGeom>
        </p:spPr>
      </p:pic>
      <p:pic>
        <p:nvPicPr>
          <p:cNvPr id="35" name="Graphic 34" descr="Universal Access">
            <a:extLst>
              <a:ext uri="{FF2B5EF4-FFF2-40B4-BE49-F238E27FC236}">
                <a16:creationId xmlns:a16="http://schemas.microsoft.com/office/drawing/2014/main" xmlns="" id="{3D24D31D-FF20-429A-BA73-64509C8D0EB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53912" y="1548391"/>
            <a:ext cx="381959" cy="381959"/>
          </a:xfrm>
          <a:prstGeom prst="rect">
            <a:avLst/>
          </a:prstGeom>
        </p:spPr>
      </p:pic>
      <p:pic>
        <p:nvPicPr>
          <p:cNvPr id="65" name="Graphic 64" descr="Checklist RTL">
            <a:extLst>
              <a:ext uri="{FF2B5EF4-FFF2-40B4-BE49-F238E27FC236}">
                <a16:creationId xmlns:a16="http://schemas.microsoft.com/office/drawing/2014/main" xmlns="" id="{4A663871-2B7B-44CF-B122-A14E20D8222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957594" y="1556430"/>
            <a:ext cx="381600" cy="381600"/>
          </a:xfrm>
          <a:prstGeom prst="rect">
            <a:avLst/>
          </a:prstGeom>
        </p:spPr>
      </p:pic>
      <p:pic>
        <p:nvPicPr>
          <p:cNvPr id="66" name="Graphic 65" descr="Boardroom">
            <a:extLst>
              <a:ext uri="{FF2B5EF4-FFF2-40B4-BE49-F238E27FC236}">
                <a16:creationId xmlns:a16="http://schemas.microsoft.com/office/drawing/2014/main" xmlns="" id="{9CE0D438-BE98-45EA-9443-C355D964994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71334" y="1566907"/>
            <a:ext cx="381600" cy="381600"/>
          </a:xfrm>
          <a:prstGeom prst="rect">
            <a:avLst/>
          </a:prstGeom>
        </p:spPr>
      </p:pic>
      <p:pic>
        <p:nvPicPr>
          <p:cNvPr id="67" name="Graphic 66" descr="Group success">
            <a:extLst>
              <a:ext uri="{FF2B5EF4-FFF2-40B4-BE49-F238E27FC236}">
                <a16:creationId xmlns:a16="http://schemas.microsoft.com/office/drawing/2014/main" xmlns="" id="{ECDCCF9E-0D49-46F9-83F0-FF66AA67E0F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824042" y="1566907"/>
            <a:ext cx="381600" cy="381600"/>
          </a:xfrm>
          <a:prstGeom prst="rect">
            <a:avLst/>
          </a:prstGeom>
        </p:spPr>
      </p:pic>
      <p:pic>
        <p:nvPicPr>
          <p:cNvPr id="68" name="Graphic 67" descr="Bank">
            <a:extLst>
              <a:ext uri="{FF2B5EF4-FFF2-40B4-BE49-F238E27FC236}">
                <a16:creationId xmlns:a16="http://schemas.microsoft.com/office/drawing/2014/main" xmlns="" id="{F1218E7B-8B99-4D85-BD8E-0866D95122D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686236" y="1548391"/>
            <a:ext cx="381600" cy="381600"/>
          </a:xfrm>
          <a:prstGeom prst="rect">
            <a:avLst/>
          </a:prstGeom>
        </p:spPr>
      </p:pic>
      <p:sp>
        <p:nvSpPr>
          <p:cNvPr id="69" name="Google Shape;315;p33">
            <a:extLst>
              <a:ext uri="{FF2B5EF4-FFF2-40B4-BE49-F238E27FC236}">
                <a16:creationId xmlns:a16="http://schemas.microsoft.com/office/drawing/2014/main" xmlns="" id="{D4C02187-2BEF-4374-81AC-EF62F6778A0F}"/>
              </a:ext>
            </a:extLst>
          </p:cNvPr>
          <p:cNvSpPr txBox="1">
            <a:spLocks/>
          </p:cNvSpPr>
          <p:nvPr/>
        </p:nvSpPr>
        <p:spPr>
          <a:xfrm>
            <a:off x="245501" y="38588"/>
            <a:ext cx="11199635" cy="106097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lang="en-US"/>
            </a:defPPr>
            <a:lvl1pPr marR="0" lvl="0" indent="0" fontAlgn="auto">
              <a:lnSpc>
                <a:spcPct val="80000"/>
              </a:lnSpc>
              <a:spcBef>
                <a:spcPts val="0"/>
              </a:spcBef>
              <a:spcAft>
                <a:spcPts val="0"/>
              </a:spcAft>
              <a:buClr>
                <a:srgbClr val="A5A5A5"/>
              </a:buClr>
              <a:buSzPts val="2000"/>
              <a:buFont typeface="Merriweather Sans Regular"/>
              <a:buNone/>
              <a:tabLst/>
              <a:defRPr sz="3200" b="1" i="0" u="none" strike="noStrike" cap="none">
                <a:solidFill>
                  <a:srgbClr val="3D3936"/>
                </a:solidFill>
                <a:latin typeface="Open Sans" panose="020B0606030504020204" pitchFamily="34" charset="0"/>
                <a:ea typeface="Open Sans" panose="020B0606030504020204" pitchFamily="34" charset="0"/>
                <a:cs typeface="Open Sans" panose="020B0606030504020204" pitchFamily="34" charset="0"/>
              </a:defRPr>
            </a:lvl1pPr>
            <a:lvl2pPr marL="914400" marR="0" lvl="1" indent="-355600">
              <a:lnSpc>
                <a:spcPct val="115000"/>
              </a:lnSpc>
              <a:spcBef>
                <a:spcPts val="800"/>
              </a:spcBef>
              <a:spcAft>
                <a:spcPts val="0"/>
              </a:spcAft>
              <a:buClr>
                <a:schemeClr val="accent3"/>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2pPr>
            <a:lvl3pPr marL="1371600" marR="0" lvl="2"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3pPr>
            <a:lvl4pPr marL="1828800" marR="0" lvl="3" indent="-355600">
              <a:lnSpc>
                <a:spcPct val="115000"/>
              </a:lnSpc>
              <a:spcBef>
                <a:spcPts val="800"/>
              </a:spcBef>
              <a:spcAft>
                <a:spcPts val="0"/>
              </a:spcAft>
              <a:buClr>
                <a:schemeClr val="dk2"/>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4pPr>
            <a:lvl5pPr marL="2286000" marR="0" lvl="4"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5pPr>
            <a:lvl6pPr marL="2743200" marR="0" lvl="5"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6pPr>
            <a:lvl7pPr marL="3200400" marR="0" lvl="6"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7pPr>
            <a:lvl8pPr marL="3657600" marR="0" lvl="7" indent="-355600">
              <a:lnSpc>
                <a:spcPct val="115000"/>
              </a:lnSpc>
              <a:spcBef>
                <a:spcPts val="800"/>
              </a:spcBef>
              <a:spcAft>
                <a:spcPts val="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8pPr>
            <a:lvl9pPr marL="4114800" marR="0" lvl="8" indent="-355600">
              <a:lnSpc>
                <a:spcPct val="115000"/>
              </a:lnSpc>
              <a:spcBef>
                <a:spcPts val="800"/>
              </a:spcBef>
              <a:spcAft>
                <a:spcPts val="800"/>
              </a:spcAft>
              <a:buClr>
                <a:schemeClr val="dk1"/>
              </a:buClr>
              <a:buSzPts val="2000"/>
              <a:buFont typeface="Merriweather Sans Regular"/>
              <a:buChar char="■"/>
              <a:defRPr sz="2000" b="0" i="0" u="none" strike="noStrike" cap="none">
                <a:solidFill>
                  <a:schemeClr val="dk1"/>
                </a:solidFill>
                <a:latin typeface="Merriweather Sans Regular"/>
                <a:ea typeface="Merriweather Sans Regular"/>
                <a:cs typeface="Merriweather Sans Regular"/>
              </a:defRPr>
            </a:lvl9pPr>
          </a:lstStyle>
          <a:p>
            <a:pPr lvl="0"/>
            <a:r>
              <a:rPr lang="en-GB" sz="2800" dirty="0">
                <a:sym typeface="Merriweather Sans Regular"/>
              </a:rPr>
              <a:t>Communication with stakeholders, per thematic section</a:t>
            </a:r>
            <a:endParaRPr lang="en-US" sz="2800" dirty="0">
              <a:sym typeface="Merriweather Sans Regular"/>
            </a:endParaRPr>
          </a:p>
        </p:txBody>
      </p:sp>
    </p:spTree>
    <p:extLst>
      <p:ext uri="{BB962C8B-B14F-4D97-AF65-F5344CB8AC3E}">
        <p14:creationId xmlns:p14="http://schemas.microsoft.com/office/powerpoint/2010/main" val="4180433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A1F6BF70-C7D1-4AF9-8DB4-BEEB8A9C35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7;p12">
            <a:extLst>
              <a:ext uri="{FF2B5EF4-FFF2-40B4-BE49-F238E27FC236}">
                <a16:creationId xmlns:a16="http://schemas.microsoft.com/office/drawing/2014/main" xmlns="" id="{56233A62-EFB3-F04C-949F-39AF8E1664AC}"/>
              </a:ext>
            </a:extLst>
          </p:cNvPr>
          <p:cNvSpPr txBox="1">
            <a:spLocks/>
          </p:cNvSpPr>
          <p:nvPr/>
        </p:nvSpPr>
        <p:spPr>
          <a:xfrm>
            <a:off x="645065" y="1097280"/>
            <a:ext cx="3796306" cy="4666207"/>
          </a:xfrm>
          <a:prstGeom prst="rect">
            <a:avLst/>
          </a:prstGeom>
        </p:spPr>
        <p:txBody>
          <a:bodyPr spcFirstLastPara="1" vert="horz" lIns="91440" tIns="45720" rIns="91440" bIns="45720" rtlCol="0" anchor="ctr" anchorCtr="0">
            <a:normAutofit/>
          </a:bodyPr>
          <a:lstStyle>
            <a:defPPr>
              <a:defRPr lang="en-US"/>
            </a:defPPr>
            <a:lvl1pPr lvl="0" algn="ctr">
              <a:lnSpc>
                <a:spcPct val="90000"/>
              </a:lnSpc>
              <a:spcBef>
                <a:spcPts val="0"/>
              </a:spcBef>
              <a:buNone/>
              <a:defRPr kumimoji="0" sz="2800" b="1" i="0" u="none" strike="noStrike" cap="none" spc="0" normalizeH="0" baseline="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algn="l">
              <a:spcBef>
                <a:spcPct val="0"/>
              </a:spcBef>
              <a:spcAft>
                <a:spcPts val="600"/>
              </a:spcAft>
            </a:pPr>
            <a:r>
              <a:rPr lang="en-US" sz="4400" kern="1200" dirty="0">
                <a:solidFill>
                  <a:schemeClr val="tx1"/>
                </a:solidFill>
                <a:latin typeface="+mj-lt"/>
                <a:ea typeface="+mj-ea"/>
                <a:cs typeface="+mj-cs"/>
              </a:rPr>
              <a:t>Guest Satisfaction Questionnaires</a:t>
            </a:r>
          </a:p>
          <a:p>
            <a:pPr algn="l">
              <a:spcBef>
                <a:spcPct val="0"/>
              </a:spcBef>
              <a:spcAft>
                <a:spcPts val="600"/>
              </a:spcAft>
            </a:pPr>
            <a:r>
              <a:rPr lang="en-US" sz="4400" kern="1200" dirty="0">
                <a:solidFill>
                  <a:schemeClr val="tx1"/>
                </a:solidFill>
                <a:latin typeface="+mj-lt"/>
                <a:ea typeface="+mj-ea"/>
                <a:cs typeface="+mj-cs"/>
              </a:rPr>
              <a:t>on the Hotel Environmental Performance</a:t>
            </a:r>
          </a:p>
        </p:txBody>
      </p:sp>
      <p:grpSp>
        <p:nvGrpSpPr>
          <p:cNvPr id="28" name="Group 27">
            <a:extLst>
              <a:ext uri="{FF2B5EF4-FFF2-40B4-BE49-F238E27FC236}">
                <a16:creationId xmlns:a16="http://schemas.microsoft.com/office/drawing/2014/main" xmlns="" id="{0C66A8B6-1F6E-4FCC-93B9-B9986B6FD11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576" y="5945955"/>
            <a:ext cx="12109423" cy="525780"/>
            <a:chOff x="82576" y="5945955"/>
            <a:chExt cx="12109423" cy="525780"/>
          </a:xfrm>
        </p:grpSpPr>
        <p:sp>
          <p:nvSpPr>
            <p:cNvPr id="24" name="Rectangle 23">
              <a:extLst>
                <a:ext uri="{FF2B5EF4-FFF2-40B4-BE49-F238E27FC236}">
                  <a16:creationId xmlns:a16="http://schemas.microsoft.com/office/drawing/2014/main" xmlns="" id="{CAF7C4FD-65AD-4BBE-886A-D2E923F94C6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1BA8278B-6DF7-481F-B1FA-FFE7D6C3C7B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8048935" y="4503319"/>
            <a:ext cx="827093" cy="236710"/>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1047016" y="4543529"/>
            <a:ext cx="302704" cy="151035"/>
          </a:xfrm>
          <a:prstGeom prst="rect">
            <a:avLst/>
          </a:prstGeom>
        </p:spPr>
        <p:txBody>
          <a:bodyPr spcFirstLastPara="1" wrap="square" lIns="91425" tIns="91425" rIns="91425" bIns="91425" anchor="t" anchorCtr="0">
            <a:noAutofit/>
          </a:bodyPr>
          <a:lstStyle/>
          <a:p>
            <a:pPr algn="r" defTabSz="457200">
              <a:spcAft>
                <a:spcPts val="600"/>
              </a:spcAft>
            </a:pPr>
            <a:fld id="{00000000-1234-1234-1234-123412341234}" type="slidenum">
              <a:rPr lang="en" sz="100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457200">
                <a:spcAft>
                  <a:spcPts val="600"/>
                </a:spcAft>
              </a:pPr>
              <a:t>34</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Chart 9">
            <a:extLst>
              <a:ext uri="{FF2B5EF4-FFF2-40B4-BE49-F238E27FC236}">
                <a16:creationId xmlns="" xmlns:lc="http://schemas.openxmlformats.org/drawingml/2006/lockedCanvas" xmlns:a16="http://schemas.microsoft.com/office/drawing/2014/main" id="{B7A4E391-F394-4234-915A-C40598BC8853}"/>
              </a:ext>
            </a:extLst>
          </p:cNvPr>
          <p:cNvGraphicFramePr>
            <a:graphicFrameLocks/>
          </p:cNvGraphicFramePr>
          <p:nvPr>
            <p:extLst>
              <p:ext uri="{D42A27DB-BD31-4B8C-83A1-F6EECF244321}">
                <p14:modId xmlns:p14="http://schemas.microsoft.com/office/powerpoint/2010/main" val="2684667858"/>
              </p:ext>
            </p:extLst>
          </p:nvPr>
        </p:nvGraphicFramePr>
        <p:xfrm>
          <a:off x="5110845" y="1457881"/>
          <a:ext cx="6238875" cy="25754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8756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4F7EBAE4-9945-4473-9E34-B2C66EA0F0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Google Shape;71;p12">
            <a:extLst>
              <a:ext uri="{FF2B5EF4-FFF2-40B4-BE49-F238E27FC236}">
                <a16:creationId xmlns:a16="http://schemas.microsoft.com/office/drawing/2014/main" xmlns="" id="{474BEC80-8AB0-0F4E-BD76-1623960B9E98}"/>
              </a:ext>
            </a:extLst>
          </p:cNvPr>
          <p:cNvSpPr txBox="1">
            <a:spLocks noGrp="1"/>
          </p:cNvSpPr>
          <p:nvPr>
            <p:ph type="sldNum" idx="12"/>
          </p:nvPr>
        </p:nvSpPr>
        <p:spPr>
          <a:xfrm>
            <a:off x="8610600" y="6356349"/>
            <a:ext cx="2743200" cy="365125"/>
          </a:xfrm>
          <a:prstGeom prst="rect">
            <a:avLst/>
          </a:prstGeom>
        </p:spPr>
        <p:txBody>
          <a:bodyPr spcFirstLastPara="1" vert="horz" lIns="91440" tIns="45720" rIns="91440" bIns="45720" rtlCol="0" anchor="ctr" anchorCtr="0">
            <a:normAutofit/>
          </a:bodyPr>
          <a:lstStyle/>
          <a:p>
            <a:pPr>
              <a:spcAft>
                <a:spcPts val="600"/>
              </a:spcAft>
              <a:defRPr/>
            </a:pPr>
            <a:fld id="{00000000-1234-1234-1234-123412341234}" type="slidenum">
              <a:rPr lang="en-US">
                <a:solidFill>
                  <a:prstClr val="black">
                    <a:tint val="75000"/>
                  </a:prstClr>
                </a:solidFill>
                <a:latin typeface="Calibri" panose="020F0502020204030204"/>
              </a:rPr>
              <a:pPr>
                <a:spcAft>
                  <a:spcPts val="600"/>
                </a:spcAft>
                <a:defRPr/>
              </a:pPr>
              <a:t>35</a:t>
            </a:fld>
            <a:endParaRPr lang="en-US">
              <a:solidFill>
                <a:prstClr val="black">
                  <a:tint val="75000"/>
                </a:prstClr>
              </a:solidFill>
              <a:latin typeface="Calibri" panose="020F0502020204030204"/>
            </a:endParaRPr>
          </a:p>
        </p:txBody>
      </p:sp>
      <p:sp>
        <p:nvSpPr>
          <p:cNvPr id="29" name="!!Arc">
            <a:extLst>
              <a:ext uri="{FF2B5EF4-FFF2-40B4-BE49-F238E27FC236}">
                <a16:creationId xmlns:a16="http://schemas.microsoft.com/office/drawing/2014/main" xmlns=""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Oval">
            <a:extLst>
              <a:ext uri="{FF2B5EF4-FFF2-40B4-BE49-F238E27FC236}">
                <a16:creationId xmlns:a16="http://schemas.microsoft.com/office/drawing/2014/main" xmlns=""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Google Shape;622;p33">
            <a:extLst>
              <a:ext uri="{FF2B5EF4-FFF2-40B4-BE49-F238E27FC236}">
                <a16:creationId xmlns:a16="http://schemas.microsoft.com/office/drawing/2014/main" xmlns="" id="{A6D056DE-A94D-4E1B-893C-070D0E0B4498}"/>
              </a:ext>
            </a:extLst>
          </p:cNvPr>
          <p:cNvSpPr txBox="1"/>
          <p:nvPr/>
        </p:nvSpPr>
        <p:spPr>
          <a:xfrm>
            <a:off x="221244" y="1045117"/>
            <a:ext cx="14685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dirty="0">
                <a:solidFill>
                  <a:srgbClr val="768578"/>
                </a:solidFill>
                <a:latin typeface="Barlow"/>
                <a:ea typeface="Barlow"/>
                <a:cs typeface="Barlow"/>
                <a:sym typeface="Barlow"/>
              </a:rPr>
              <a:t>1</a:t>
            </a:r>
            <a:endParaRPr sz="700" dirty="0">
              <a:solidFill>
                <a:srgbClr val="768578"/>
              </a:solidFill>
              <a:latin typeface="Barlow"/>
              <a:ea typeface="Barlow"/>
              <a:cs typeface="Barlow"/>
              <a:sym typeface="Barlow"/>
            </a:endParaRPr>
          </a:p>
        </p:txBody>
      </p:sp>
      <p:sp>
        <p:nvSpPr>
          <p:cNvPr id="17" name="Google Shape;622;p33">
            <a:extLst>
              <a:ext uri="{FF2B5EF4-FFF2-40B4-BE49-F238E27FC236}">
                <a16:creationId xmlns:a16="http://schemas.microsoft.com/office/drawing/2014/main" xmlns="" id="{F8561AFE-8EED-9604-948B-B9B0504CE309}"/>
              </a:ext>
            </a:extLst>
          </p:cNvPr>
          <p:cNvSpPr txBox="1"/>
          <p:nvPr/>
        </p:nvSpPr>
        <p:spPr>
          <a:xfrm>
            <a:off x="2411863" y="990474"/>
            <a:ext cx="14685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dirty="0">
                <a:solidFill>
                  <a:srgbClr val="768578"/>
                </a:solidFill>
                <a:latin typeface="Barlow"/>
                <a:ea typeface="Barlow"/>
                <a:cs typeface="Barlow"/>
                <a:sym typeface="Barlow"/>
              </a:rPr>
              <a:t>2</a:t>
            </a:r>
            <a:endParaRPr sz="700" dirty="0">
              <a:solidFill>
                <a:srgbClr val="768578"/>
              </a:solidFill>
              <a:latin typeface="Barlow"/>
              <a:ea typeface="Barlow"/>
              <a:cs typeface="Barlow"/>
              <a:sym typeface="Barlow"/>
            </a:endParaRPr>
          </a:p>
        </p:txBody>
      </p:sp>
      <p:sp>
        <p:nvSpPr>
          <p:cNvPr id="18" name="Google Shape;622;p33">
            <a:extLst>
              <a:ext uri="{FF2B5EF4-FFF2-40B4-BE49-F238E27FC236}">
                <a16:creationId xmlns:a16="http://schemas.microsoft.com/office/drawing/2014/main" xmlns="" id="{93E7838B-2C45-9F3C-1AC3-9A6C7BCE0E71}"/>
              </a:ext>
            </a:extLst>
          </p:cNvPr>
          <p:cNvSpPr txBox="1"/>
          <p:nvPr/>
        </p:nvSpPr>
        <p:spPr>
          <a:xfrm>
            <a:off x="4880420" y="990475"/>
            <a:ext cx="14685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dirty="0">
                <a:solidFill>
                  <a:srgbClr val="768578"/>
                </a:solidFill>
                <a:latin typeface="Barlow"/>
                <a:ea typeface="Barlow"/>
                <a:cs typeface="Barlow"/>
                <a:sym typeface="Barlow"/>
              </a:rPr>
              <a:t>3</a:t>
            </a:r>
            <a:endParaRPr sz="700" dirty="0">
              <a:solidFill>
                <a:srgbClr val="768578"/>
              </a:solidFill>
              <a:latin typeface="Barlow"/>
              <a:ea typeface="Barlow"/>
              <a:cs typeface="Barlow"/>
              <a:sym typeface="Barlow"/>
            </a:endParaRPr>
          </a:p>
        </p:txBody>
      </p:sp>
      <p:sp>
        <p:nvSpPr>
          <p:cNvPr id="6" name="Google Shape;622;p33">
            <a:extLst>
              <a:ext uri="{FF2B5EF4-FFF2-40B4-BE49-F238E27FC236}">
                <a16:creationId xmlns:a16="http://schemas.microsoft.com/office/drawing/2014/main" xmlns="" id="{A68746DA-9294-1985-085C-4D68EFD8AC9D}"/>
              </a:ext>
            </a:extLst>
          </p:cNvPr>
          <p:cNvSpPr txBox="1"/>
          <p:nvPr/>
        </p:nvSpPr>
        <p:spPr>
          <a:xfrm>
            <a:off x="7528955" y="998190"/>
            <a:ext cx="1468500" cy="1384995"/>
          </a:xfrm>
          <a:prstGeom prst="rect">
            <a:avLst/>
          </a:prstGeom>
          <a:noFill/>
          <a:ln>
            <a:noFill/>
          </a:ln>
        </p:spPr>
        <p:txBody>
          <a:bodyPr spcFirstLastPara="1" wrap="square" lIns="0" tIns="0" rIns="0" bIns="0" anchor="t" anchorCtr="0">
            <a:spAutoFit/>
          </a:bodyPr>
          <a:lstStyle/>
          <a:p>
            <a:pPr marL="0" marR="0" lvl="0" indent="0" algn="ctr" rtl="0">
              <a:lnSpc>
                <a:spcPct val="125000"/>
              </a:lnSpc>
              <a:spcBef>
                <a:spcPts val="0"/>
              </a:spcBef>
              <a:spcAft>
                <a:spcPts val="0"/>
              </a:spcAft>
              <a:buNone/>
            </a:pPr>
            <a:r>
              <a:rPr lang="en" sz="7200" b="1" dirty="0">
                <a:solidFill>
                  <a:srgbClr val="768578"/>
                </a:solidFill>
                <a:latin typeface="Barlow"/>
                <a:ea typeface="Barlow"/>
                <a:cs typeface="Barlow"/>
                <a:sym typeface="Barlow"/>
              </a:rPr>
              <a:t>4</a:t>
            </a:r>
            <a:endParaRPr sz="700" dirty="0">
              <a:solidFill>
                <a:srgbClr val="768578"/>
              </a:solidFill>
              <a:latin typeface="Barlow"/>
              <a:ea typeface="Barlow"/>
              <a:cs typeface="Barlow"/>
              <a:sym typeface="Barlow"/>
            </a:endParaRPr>
          </a:p>
        </p:txBody>
      </p:sp>
      <p:sp>
        <p:nvSpPr>
          <p:cNvPr id="8" name="Google Shape;621;p33">
            <a:extLst>
              <a:ext uri="{FF2B5EF4-FFF2-40B4-BE49-F238E27FC236}">
                <a16:creationId xmlns:a16="http://schemas.microsoft.com/office/drawing/2014/main" xmlns="" id="{120348DA-F18A-8EDD-B95C-C5DA72AE8EEA}"/>
              </a:ext>
            </a:extLst>
          </p:cNvPr>
          <p:cNvSpPr/>
          <p:nvPr/>
        </p:nvSpPr>
        <p:spPr>
          <a:xfrm>
            <a:off x="369771" y="2383185"/>
            <a:ext cx="2115064" cy="3992750"/>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solidFill>
              <a:srgbClr val="768578"/>
            </a:solidFill>
          </a:ln>
        </p:spPr>
        <p:txBody>
          <a:bodyPr/>
          <a:lstStyle/>
          <a:p>
            <a:endParaRPr lang="en-GB"/>
          </a:p>
        </p:txBody>
      </p:sp>
      <p:sp>
        <p:nvSpPr>
          <p:cNvPr id="9" name="Google Shape;621;p33">
            <a:extLst>
              <a:ext uri="{FF2B5EF4-FFF2-40B4-BE49-F238E27FC236}">
                <a16:creationId xmlns:a16="http://schemas.microsoft.com/office/drawing/2014/main" xmlns="" id="{553DF80C-37FB-2B18-4B35-4F69A6FE91BC}"/>
              </a:ext>
            </a:extLst>
          </p:cNvPr>
          <p:cNvSpPr/>
          <p:nvPr/>
        </p:nvSpPr>
        <p:spPr>
          <a:xfrm>
            <a:off x="2913088" y="2383185"/>
            <a:ext cx="2115064" cy="3992750"/>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solidFill>
              <a:srgbClr val="768578"/>
            </a:solidFill>
          </a:ln>
        </p:spPr>
        <p:txBody>
          <a:bodyPr/>
          <a:lstStyle/>
          <a:p>
            <a:endParaRPr lang="en-GB"/>
          </a:p>
        </p:txBody>
      </p:sp>
      <p:sp>
        <p:nvSpPr>
          <p:cNvPr id="10" name="Google Shape;621;p33">
            <a:extLst>
              <a:ext uri="{FF2B5EF4-FFF2-40B4-BE49-F238E27FC236}">
                <a16:creationId xmlns:a16="http://schemas.microsoft.com/office/drawing/2014/main" xmlns="" id="{761CD7A2-3956-3994-BCC0-E32D1A2ECBBD}"/>
              </a:ext>
            </a:extLst>
          </p:cNvPr>
          <p:cNvSpPr/>
          <p:nvPr/>
        </p:nvSpPr>
        <p:spPr>
          <a:xfrm>
            <a:off x="5413891" y="2383185"/>
            <a:ext cx="2115064" cy="3992750"/>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solidFill>
              <a:srgbClr val="768578"/>
            </a:solidFill>
          </a:ln>
        </p:spPr>
        <p:txBody>
          <a:bodyPr/>
          <a:lstStyle/>
          <a:p>
            <a:endParaRPr lang="en-GB"/>
          </a:p>
        </p:txBody>
      </p:sp>
      <p:sp>
        <p:nvSpPr>
          <p:cNvPr id="11" name="Google Shape;621;p33">
            <a:extLst>
              <a:ext uri="{FF2B5EF4-FFF2-40B4-BE49-F238E27FC236}">
                <a16:creationId xmlns:a16="http://schemas.microsoft.com/office/drawing/2014/main" xmlns="" id="{0D4DFD7D-8916-0C1F-091A-4BE4EF483E23}"/>
              </a:ext>
            </a:extLst>
          </p:cNvPr>
          <p:cNvSpPr/>
          <p:nvPr/>
        </p:nvSpPr>
        <p:spPr>
          <a:xfrm>
            <a:off x="8295840" y="2428007"/>
            <a:ext cx="2115064" cy="3992750"/>
          </a:xfrm>
          <a:custGeom>
            <a:avLst/>
            <a:gdLst/>
            <a:ahLst/>
            <a:cxnLst/>
            <a:rect l="l" t="t" r="r" b="b"/>
            <a:pathLst>
              <a:path w="11416014" h="21550784" extrusionOk="0">
                <a:moveTo>
                  <a:pt x="0" y="0"/>
                </a:moveTo>
                <a:lnTo>
                  <a:pt x="0" y="21550784"/>
                </a:lnTo>
                <a:lnTo>
                  <a:pt x="11416014" y="21550784"/>
                </a:lnTo>
                <a:lnTo>
                  <a:pt x="11416014" y="0"/>
                </a:lnTo>
                <a:lnTo>
                  <a:pt x="0" y="0"/>
                </a:lnTo>
                <a:close/>
                <a:moveTo>
                  <a:pt x="11355054" y="21489823"/>
                </a:moveTo>
                <a:lnTo>
                  <a:pt x="59690" y="21489823"/>
                </a:lnTo>
                <a:lnTo>
                  <a:pt x="59690" y="59690"/>
                </a:lnTo>
                <a:lnTo>
                  <a:pt x="11355054" y="59690"/>
                </a:lnTo>
                <a:lnTo>
                  <a:pt x="11355054" y="21489823"/>
                </a:lnTo>
                <a:close/>
              </a:path>
            </a:pathLst>
          </a:custGeom>
          <a:solidFill>
            <a:schemeClr val="dk1"/>
          </a:solidFill>
          <a:ln>
            <a:solidFill>
              <a:srgbClr val="768578"/>
            </a:solidFill>
          </a:ln>
        </p:spPr>
        <p:txBody>
          <a:bodyPr/>
          <a:lstStyle/>
          <a:p>
            <a:endParaRPr lang="en-GB"/>
          </a:p>
        </p:txBody>
      </p:sp>
      <p:sp>
        <p:nvSpPr>
          <p:cNvPr id="13" name="TextBox 12">
            <a:extLst>
              <a:ext uri="{FF2B5EF4-FFF2-40B4-BE49-F238E27FC236}">
                <a16:creationId xmlns:a16="http://schemas.microsoft.com/office/drawing/2014/main" xmlns="" id="{3D7667A6-FA7B-201C-4AB0-2E0CC9BF930A}"/>
              </a:ext>
            </a:extLst>
          </p:cNvPr>
          <p:cNvSpPr txBox="1"/>
          <p:nvPr/>
        </p:nvSpPr>
        <p:spPr>
          <a:xfrm>
            <a:off x="1280632" y="1642953"/>
            <a:ext cx="6094324" cy="401264"/>
          </a:xfrm>
          <a:prstGeom prst="rect">
            <a:avLst/>
          </a:prstGeom>
          <a:noFill/>
        </p:spPr>
        <p:txBody>
          <a:bodyPr wrap="square">
            <a:spAutoFit/>
          </a:bodyPr>
          <a:lstStyle/>
          <a:p>
            <a:pPr algn="ctr">
              <a:lnSpc>
                <a:spcPct val="120000"/>
              </a:lnSpc>
            </a:pPr>
            <a:r>
              <a:rPr lang="en-US" sz="1800" b="1"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EMPLOYEES</a:t>
            </a:r>
            <a:endParaRPr lang="en-US" sz="1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20" name="TextBox 19">
            <a:extLst>
              <a:ext uri="{FF2B5EF4-FFF2-40B4-BE49-F238E27FC236}">
                <a16:creationId xmlns:a16="http://schemas.microsoft.com/office/drawing/2014/main" xmlns="" id="{86FC2B7F-34B8-9880-5172-4C7584083F3E}"/>
              </a:ext>
            </a:extLst>
          </p:cNvPr>
          <p:cNvSpPr txBox="1"/>
          <p:nvPr/>
        </p:nvSpPr>
        <p:spPr>
          <a:xfrm>
            <a:off x="-1189413" y="1737615"/>
            <a:ext cx="6325436" cy="401264"/>
          </a:xfrm>
          <a:prstGeom prst="rect">
            <a:avLst/>
          </a:prstGeom>
          <a:noFill/>
        </p:spPr>
        <p:txBody>
          <a:bodyPr wrap="square">
            <a:spAutoFit/>
          </a:bodyPr>
          <a:lstStyle/>
          <a:p>
            <a:pPr marL="0" marR="0" lvl="0" indent="0" algn="ctr" rtl="0">
              <a:lnSpc>
                <a:spcPct val="120000"/>
              </a:lnSpc>
              <a:spcBef>
                <a:spcPts val="0"/>
              </a:spcBef>
              <a:spcAft>
                <a:spcPts val="0"/>
              </a:spcAft>
              <a:buNone/>
            </a:pPr>
            <a:r>
              <a:rPr lang="en-GB" sz="1800" b="1" u="none"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ENGAGEMENT</a:t>
            </a:r>
            <a:endParaRPr lang="en-GB" sz="1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30" name="Google Shape;631;p33">
            <a:extLst>
              <a:ext uri="{FF2B5EF4-FFF2-40B4-BE49-F238E27FC236}">
                <a16:creationId xmlns:a16="http://schemas.microsoft.com/office/drawing/2014/main" xmlns="" id="{706EDA64-1351-0546-A655-0B8B83617FB6}"/>
              </a:ext>
            </a:extLst>
          </p:cNvPr>
          <p:cNvSpPr txBox="1"/>
          <p:nvPr/>
        </p:nvSpPr>
        <p:spPr>
          <a:xfrm>
            <a:off x="5833743" y="1706502"/>
            <a:ext cx="2059026" cy="295466"/>
          </a:xfrm>
          <a:prstGeom prst="rect">
            <a:avLst/>
          </a:prstGeom>
          <a:noFill/>
          <a:ln>
            <a:noFill/>
          </a:ln>
        </p:spPr>
        <p:txBody>
          <a:bodyPr spcFirstLastPara="1" wrap="square" lIns="0" tIns="0" rIns="0" bIns="0" anchor="t" anchorCtr="0">
            <a:spAutoFit/>
          </a:bodyPr>
          <a:lstStyle/>
          <a:p>
            <a:pPr algn="ctr">
              <a:lnSpc>
                <a:spcPct val="120000"/>
              </a:lnSpc>
            </a:pPr>
            <a:r>
              <a:rPr lang="en-US" sz="1600" b="1"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PROCUREMENT</a:t>
            </a:r>
            <a:endParaRPr lang="en-US" sz="16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35" name="Google Shape;631;p33">
            <a:extLst>
              <a:ext uri="{FF2B5EF4-FFF2-40B4-BE49-F238E27FC236}">
                <a16:creationId xmlns:a16="http://schemas.microsoft.com/office/drawing/2014/main" xmlns="" id="{193A777B-B0CB-7A43-B991-902DDC153294}"/>
              </a:ext>
            </a:extLst>
          </p:cNvPr>
          <p:cNvSpPr txBox="1"/>
          <p:nvPr/>
        </p:nvSpPr>
        <p:spPr>
          <a:xfrm>
            <a:off x="8554991" y="1729262"/>
            <a:ext cx="2659640" cy="295466"/>
          </a:xfrm>
          <a:prstGeom prst="rect">
            <a:avLst/>
          </a:prstGeom>
          <a:noFill/>
          <a:ln>
            <a:noFill/>
          </a:ln>
        </p:spPr>
        <p:txBody>
          <a:bodyPr spcFirstLastPara="1" wrap="square" lIns="0" tIns="0" rIns="0" bIns="0" anchor="t" anchorCtr="0">
            <a:spAutoFit/>
          </a:bodyPr>
          <a:lstStyle/>
          <a:p>
            <a:pPr algn="ctr">
              <a:lnSpc>
                <a:spcPct val="120000"/>
              </a:lnSpc>
            </a:pPr>
            <a:r>
              <a:rPr lang="en-US" sz="1600" b="1"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COMMUNITY ACTIVITIES</a:t>
            </a:r>
            <a:endParaRPr lang="en-US" sz="16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p:txBody>
      </p:sp>
      <p:sp>
        <p:nvSpPr>
          <p:cNvPr id="26" name="Google Shape;632;p33">
            <a:extLst>
              <a:ext uri="{FF2B5EF4-FFF2-40B4-BE49-F238E27FC236}">
                <a16:creationId xmlns:a16="http://schemas.microsoft.com/office/drawing/2014/main" xmlns="" id="{B1939FC5-BD74-4E45-A4CA-EE6C8665995F}"/>
              </a:ext>
            </a:extLst>
          </p:cNvPr>
          <p:cNvSpPr txBox="1"/>
          <p:nvPr/>
        </p:nvSpPr>
        <p:spPr>
          <a:xfrm>
            <a:off x="2988347" y="2676436"/>
            <a:ext cx="2015919" cy="1107996"/>
          </a:xfrm>
          <a:prstGeom prst="rect">
            <a:avLst/>
          </a:prstGeom>
          <a:noFill/>
          <a:ln>
            <a:noFill/>
          </a:ln>
        </p:spPr>
        <p:txBody>
          <a:bodyPr spcFirstLastPara="1" wrap="square" lIns="0" tIns="0" rIns="0" bIns="0" anchor="t" anchorCtr="0">
            <a:spAutoFit/>
          </a:bodyPr>
          <a:lstStyle/>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8  training per employee on an annual basis</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45 % Of Local Employees</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45 % of Female Vs Male</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70% of part time staff Vs full time staff</a:t>
            </a:r>
          </a:p>
        </p:txBody>
      </p:sp>
      <p:sp>
        <p:nvSpPr>
          <p:cNvPr id="14" name="Google Shape;632;p33">
            <a:extLst>
              <a:ext uri="{FF2B5EF4-FFF2-40B4-BE49-F238E27FC236}">
                <a16:creationId xmlns:a16="http://schemas.microsoft.com/office/drawing/2014/main" xmlns="" id="{2BF81726-9FB7-ED45-9FA4-9252474D9208}"/>
              </a:ext>
            </a:extLst>
          </p:cNvPr>
          <p:cNvSpPr txBox="1"/>
          <p:nvPr/>
        </p:nvSpPr>
        <p:spPr>
          <a:xfrm>
            <a:off x="453946" y="2690399"/>
            <a:ext cx="1981283" cy="1477328"/>
          </a:xfrm>
          <a:prstGeom prst="rect">
            <a:avLst/>
          </a:prstGeom>
          <a:noFill/>
          <a:ln>
            <a:noFill/>
          </a:ln>
        </p:spPr>
        <p:txBody>
          <a:bodyPr spcFirstLastPara="1" wrap="square" lIns="0" tIns="0" rIns="0" bIns="0" anchor="t" anchorCtr="0">
            <a:spAutoFit/>
          </a:bodyPr>
          <a:lstStyle/>
          <a:p>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Hotel supports number of the local and international organisations such as: </a:t>
            </a:r>
          </a:p>
          <a:p>
            <a:endPar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Fire Brigade of Rhodes</a:t>
            </a:r>
          </a:p>
          <a:p>
            <a:pPr marL="285750" indent="-285750">
              <a:buFont typeface="Wingdings" panose="05000000000000000000" pitchFamily="2" charset="2"/>
              <a:buChar char="q"/>
            </a:pPr>
            <a:r>
              <a:rPr lang="en-US"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'For nature </a:t>
            </a:r>
            <a:r>
              <a:rPr lang="en-US" sz="1200" dirty="0" err="1">
                <a:solidFill>
                  <a:srgbClr val="3D3936"/>
                </a:solidFill>
                <a:latin typeface="Open Sans" panose="020B0606030504020204" pitchFamily="34" charset="0"/>
                <a:ea typeface="Open Sans" panose="020B0606030504020204" pitchFamily="34" charset="0"/>
                <a:cs typeface="Open Sans" panose="020B0606030504020204" pitchFamily="34" charset="0"/>
              </a:rPr>
              <a:t>Co.S.Ep</a:t>
            </a:r>
            <a:r>
              <a:rPr lang="el-GR"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Wingdings" panose="05000000000000000000" pitchFamily="2" charset="2"/>
              <a:buChar char="q"/>
            </a:pPr>
            <a:r>
              <a:rPr lang="en-US"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Blood Donation department of Rhodes General Hospital</a:t>
            </a:r>
          </a:p>
        </p:txBody>
      </p:sp>
      <p:sp>
        <p:nvSpPr>
          <p:cNvPr id="31" name="Google Shape;632;p33">
            <a:extLst>
              <a:ext uri="{FF2B5EF4-FFF2-40B4-BE49-F238E27FC236}">
                <a16:creationId xmlns:a16="http://schemas.microsoft.com/office/drawing/2014/main" xmlns="" id="{E30ACFE6-0BAD-DA4F-83DF-DF7F5E5DA8AC}"/>
              </a:ext>
            </a:extLst>
          </p:cNvPr>
          <p:cNvSpPr txBox="1"/>
          <p:nvPr/>
        </p:nvSpPr>
        <p:spPr>
          <a:xfrm>
            <a:off x="5434670" y="2713881"/>
            <a:ext cx="2049795" cy="1477328"/>
          </a:xfrm>
          <a:prstGeom prst="rect">
            <a:avLst/>
          </a:prstGeom>
          <a:noFill/>
          <a:ln>
            <a:noFill/>
          </a:ln>
        </p:spPr>
        <p:txBody>
          <a:bodyPr spcFirstLastPara="1" wrap="square" lIns="0" tIns="0" rIns="0" bIns="0" anchor="t" anchorCtr="0">
            <a:spAutoFit/>
          </a:bodyPr>
          <a:lstStyle/>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40 % of  Local Suppliers to the country</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50% of local suppliers to the area of Hotel operation</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50% of Suppliers with Quality &amp; Environmental certifications (ISO 9001,ISO 14001,ISO 22000 etc.).</a:t>
            </a:r>
          </a:p>
        </p:txBody>
      </p:sp>
      <p:sp>
        <p:nvSpPr>
          <p:cNvPr id="36" name="Google Shape;632;p33">
            <a:extLst>
              <a:ext uri="{FF2B5EF4-FFF2-40B4-BE49-F238E27FC236}">
                <a16:creationId xmlns:a16="http://schemas.microsoft.com/office/drawing/2014/main" xmlns="" id="{9514971B-0BB6-0D4E-97AD-6032D0F0F630}"/>
              </a:ext>
            </a:extLst>
          </p:cNvPr>
          <p:cNvSpPr txBox="1"/>
          <p:nvPr/>
        </p:nvSpPr>
        <p:spPr>
          <a:xfrm>
            <a:off x="8390020" y="2713881"/>
            <a:ext cx="2010795" cy="1877437"/>
          </a:xfrm>
          <a:prstGeom prst="rect">
            <a:avLst/>
          </a:prstGeom>
          <a:noFill/>
          <a:ln>
            <a:noFill/>
          </a:ln>
        </p:spPr>
        <p:txBody>
          <a:bodyPr spcFirstLastPara="1" wrap="square" lIns="0" tIns="0" rIns="0" bIns="0" anchor="t" anchorCtr="0">
            <a:spAutoFit/>
          </a:bodyPr>
          <a:lstStyle/>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BEACH CLEAN – UP by the hotel staff</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KID’S ENVIRONMENTAL ACTIVITIES (Sustainability Trail)</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Provision of food for animals in shelters</a:t>
            </a:r>
          </a:p>
          <a:p>
            <a:pPr marL="285750" indent="-285750">
              <a:buFont typeface="Wingdings" panose="05000000000000000000" pitchFamily="2" charset="2"/>
              <a:buChar char="q"/>
            </a:pPr>
            <a:r>
              <a:rPr lang="en-GB" sz="1200" dirty="0">
                <a:solidFill>
                  <a:srgbClr val="3D3936"/>
                </a:solidFill>
                <a:latin typeface="Open Sans" panose="020B0606030504020204" pitchFamily="34" charset="0"/>
                <a:ea typeface="Open Sans" panose="020B0606030504020204" pitchFamily="34" charset="0"/>
                <a:cs typeface="Open Sans" panose="020B0606030504020204" pitchFamily="34" charset="0"/>
              </a:rPr>
              <a:t>Support and promotion of local suppliers </a:t>
            </a:r>
          </a:p>
          <a:p>
            <a:pPr marL="285750" indent="-285750">
              <a:buFont typeface="Wingdings" panose="05000000000000000000" pitchFamily="2" charset="2"/>
              <a:buChar char="q"/>
            </a:pPr>
            <a:endParaRPr lang="en-GB" sz="140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8474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xmlns="" id="{78FD1E94-B12F-434F-8027-5DBEAC55A1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43">
            <a:extLst>
              <a:ext uri="{FF2B5EF4-FFF2-40B4-BE49-F238E27FC236}">
                <a16:creationId xmlns:a16="http://schemas.microsoft.com/office/drawing/2014/main" xmlns="" id="{1BC8109F-B452-45EE-8BB3-65433C0396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Google Shape;67;p12">
            <a:extLst>
              <a:ext uri="{FF2B5EF4-FFF2-40B4-BE49-F238E27FC236}">
                <a16:creationId xmlns:a16="http://schemas.microsoft.com/office/drawing/2014/main" xmlns="" id="{56233A62-EFB3-F04C-949F-39AF8E1664AC}"/>
              </a:ext>
            </a:extLst>
          </p:cNvPr>
          <p:cNvSpPr txBox="1">
            <a:spLocks/>
          </p:cNvSpPr>
          <p:nvPr/>
        </p:nvSpPr>
        <p:spPr>
          <a:xfrm>
            <a:off x="838200" y="365125"/>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1" i="0" u="none" strike="noStrike" kern="1200" cap="none" spc="0" normalizeH="0" baseline="0" noProof="0">
                <a:ln>
                  <a:noFill/>
                </a:ln>
                <a:solidFill>
                  <a:schemeClr val="tx1"/>
                </a:solidFill>
                <a:effectLst/>
                <a:uLnTx/>
                <a:uFillTx/>
                <a:latin typeface="+mj-lt"/>
                <a:ea typeface="+mj-ea"/>
                <a:cs typeface="+mj-cs"/>
              </a:rPr>
              <a:t>HOTEL ACTIONS &amp; ACTIVITIES</a:t>
            </a:r>
          </a:p>
        </p:txBody>
      </p:sp>
      <p:sp>
        <p:nvSpPr>
          <p:cNvPr id="33" name="Rectangle 32">
            <a:extLst>
              <a:ext uri="{FF2B5EF4-FFF2-40B4-BE49-F238E27FC236}">
                <a16:creationId xmlns:a16="http://schemas.microsoft.com/office/drawing/2014/main" xmlns="" id="{5F1E0232-8268-482F-9DD7-E0F2A9190968}"/>
              </a:ext>
            </a:extLst>
          </p:cNvPr>
          <p:cNvSpPr/>
          <p:nvPr/>
        </p:nvSpPr>
        <p:spPr>
          <a:xfrm>
            <a:off x="2191639" y="1883230"/>
            <a:ext cx="595705" cy="2132194"/>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Google Shape;74;p13">
            <a:extLst>
              <a:ext uri="{FF2B5EF4-FFF2-40B4-BE49-F238E27FC236}">
                <a16:creationId xmlns:a16="http://schemas.microsoft.com/office/drawing/2014/main" xmlns="" id="{D028F542-BD06-854D-90CD-06CBD290F27E}"/>
              </a:ext>
            </a:extLst>
          </p:cNvPr>
          <p:cNvSpPr/>
          <p:nvPr/>
        </p:nvSpPr>
        <p:spPr>
          <a:xfrm>
            <a:off x="8868980" y="5027276"/>
            <a:ext cx="1145292" cy="1145290"/>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5251632" y="5711682"/>
            <a:ext cx="1126484" cy="322395"/>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9334957" y="5766448"/>
            <a:ext cx="412276" cy="205706"/>
          </a:xfrm>
          <a:prstGeom prst="rect">
            <a:avLst/>
          </a:prstGeom>
        </p:spPr>
        <p:txBody>
          <a:bodyPr spcFirstLastPara="1" wrap="square" lIns="91425" tIns="91425" rIns="91425" bIns="91425" anchor="t" anchorCtr="0">
            <a:noAutofit/>
          </a:bodyPr>
          <a:lstStyle/>
          <a:p>
            <a:pPr algn="r" defTabSz="621792">
              <a:spcAft>
                <a:spcPts val="600"/>
              </a:spcAft>
              <a:defRPr/>
            </a:pPr>
            <a:fld id="{00000000-1234-1234-1234-123412341234}" type="slidenum">
              <a:rPr lang="en" sz="136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21792">
                <a:spcAft>
                  <a:spcPts val="600"/>
                </a:spcAft>
                <a:defRPr/>
              </a:pPr>
              <a:t>36</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xmlns="" id="{58CCC96C-8699-4C93-9186-FEC91D93FBBD}"/>
              </a:ext>
            </a:extLst>
          </p:cNvPr>
          <p:cNvSpPr txBox="1"/>
          <p:nvPr/>
        </p:nvSpPr>
        <p:spPr>
          <a:xfrm>
            <a:off x="2177728" y="1913304"/>
            <a:ext cx="634502" cy="772647"/>
          </a:xfrm>
          <a:prstGeom prst="rect">
            <a:avLst/>
          </a:prstGeom>
          <a:noFill/>
        </p:spPr>
        <p:txBody>
          <a:bodyPr wrap="square" rtlCol="0">
            <a:spAutoFit/>
          </a:bodyPr>
          <a:lstStyle/>
          <a:p>
            <a:pPr defTabSz="621792">
              <a:spcAft>
                <a:spcPts val="600"/>
              </a:spcAft>
              <a:defRPr/>
            </a:pPr>
            <a:r>
              <a:rPr lang="en-US" sz="884"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Beach cleaning in front of the Hotel</a:t>
            </a:r>
            <a:endParaRPr kumimoji="0" lang="en-GB" sz="13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8D76DAE3-0927-468E-AA27-AFCED7A6AE40}"/>
              </a:ext>
            </a:extLst>
          </p:cNvPr>
          <p:cNvSpPr txBox="1"/>
          <p:nvPr/>
        </p:nvSpPr>
        <p:spPr>
          <a:xfrm>
            <a:off x="2839348" y="1913304"/>
            <a:ext cx="1259484" cy="415498"/>
          </a:xfrm>
          <a:prstGeom prst="rect">
            <a:avLst/>
          </a:prstGeom>
          <a:noFill/>
        </p:spPr>
        <p:txBody>
          <a:bodyPr wrap="square" rtlCol="0">
            <a:spAutoFit/>
          </a:bodyPr>
          <a:lstStyle/>
          <a:p>
            <a:pPr algn="just" defTabSz="621792">
              <a:spcAft>
                <a:spcPts val="600"/>
              </a:spcAft>
              <a:defRPr/>
            </a:pPr>
            <a:r>
              <a:rPr lang="en-US" sz="1050" i="1" kern="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World Environmental Day </a:t>
            </a:r>
            <a:r>
              <a:rPr lang="en-US" sz="1050" i="1" kern="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2024</a:t>
            </a:r>
            <a:endParaRPr kumimoji="0" lang="en-GB" b="0" i="1" u="none" strike="noStrike" kern="1200" cap="none" spc="0" normalizeH="0" baseline="0" noProof="0" dirty="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xmlns="" id="{F48BC94D-61FD-4550-AAAF-EDCF6D4E888F}"/>
              </a:ext>
            </a:extLst>
          </p:cNvPr>
          <p:cNvSpPr txBox="1"/>
          <p:nvPr/>
        </p:nvSpPr>
        <p:spPr>
          <a:xfrm>
            <a:off x="6783572" y="1805668"/>
            <a:ext cx="2112582" cy="553998"/>
          </a:xfrm>
          <a:prstGeom prst="rect">
            <a:avLst/>
          </a:prstGeom>
          <a:noFill/>
        </p:spPr>
        <p:txBody>
          <a:bodyPr wrap="square" rtlCol="0">
            <a:spAutoFit/>
          </a:bodyPr>
          <a:lstStyle/>
          <a:p>
            <a:pPr algn="just" defTabSz="621792">
              <a:spcAft>
                <a:spcPts val="600"/>
              </a:spcAft>
              <a:defRPr/>
            </a:pPr>
            <a:r>
              <a:rPr lang="en-US" sz="1000" kern="1200" dirty="0">
                <a:solidFill>
                  <a:srgbClr val="48594B"/>
                </a:solidFill>
                <a:latin typeface="Open Sans" panose="020B0606030504020204" pitchFamily="34" charset="0"/>
                <a:ea typeface="Open Sans" panose="020B0606030504020204" pitchFamily="34" charset="0"/>
                <a:cs typeface="Open Sans" panose="020B0606030504020204" pitchFamily="34" charset="0"/>
              </a:rPr>
              <a:t>Protecting the turtle’s nests from birds and people, and help them find their way into the sea</a:t>
            </a:r>
            <a:endParaRPr kumimoji="0" lang="en-GB" sz="1600" b="0" i="0" u="none" strike="noStrike" kern="1200" cap="none" spc="0" normalizeH="0" baseline="0" noProof="0" dirty="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xmlns="" id="{674438EA-0307-4B8C-97C6-9DAE836D0CD6}"/>
              </a:ext>
            </a:extLst>
          </p:cNvPr>
          <p:cNvSpPr txBox="1"/>
          <p:nvPr/>
        </p:nvSpPr>
        <p:spPr>
          <a:xfrm>
            <a:off x="2827244" y="4238040"/>
            <a:ext cx="2492542" cy="400110"/>
          </a:xfrm>
          <a:prstGeom prst="rect">
            <a:avLst/>
          </a:prstGeom>
          <a:noFill/>
        </p:spPr>
        <p:txBody>
          <a:bodyPr wrap="square" rtlCol="0">
            <a:spAutoFit/>
          </a:bodyPr>
          <a:lstStyle/>
          <a:p>
            <a:pPr algn="just" defTabSz="621792">
              <a:spcAft>
                <a:spcPts val="600"/>
              </a:spcAft>
              <a:defRPr/>
            </a:pPr>
            <a:r>
              <a:rPr lang="en-GB" sz="1000" kern="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We painted the Hotel’s olive trees in order to protect them from pests. </a:t>
            </a:r>
            <a:endParaRPr kumimoji="0" lang="en-GB" sz="1600" b="0" i="0" u="none" strike="noStrike" kern="1200" cap="none" spc="0" normalizeH="0" baseline="0" noProof="0" dirty="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xmlns="" id="{E4A78B1E-8AC3-47F2-99F5-8BDEB0876C72}"/>
              </a:ext>
            </a:extLst>
          </p:cNvPr>
          <p:cNvSpPr/>
          <p:nvPr/>
        </p:nvSpPr>
        <p:spPr>
          <a:xfrm>
            <a:off x="6141294" y="1883229"/>
            <a:ext cx="595705" cy="2132194"/>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24F15705-C46C-46AF-B211-93D097B2D18B}"/>
              </a:ext>
            </a:extLst>
          </p:cNvPr>
          <p:cNvSpPr txBox="1"/>
          <p:nvPr/>
        </p:nvSpPr>
        <p:spPr>
          <a:xfrm>
            <a:off x="6074407" y="1928497"/>
            <a:ext cx="792339" cy="500522"/>
          </a:xfrm>
          <a:prstGeom prst="rect">
            <a:avLst/>
          </a:prstGeom>
          <a:noFill/>
        </p:spPr>
        <p:txBody>
          <a:bodyPr wrap="square" rtlCol="0">
            <a:spAutoFit/>
          </a:bodyPr>
          <a:lstStyle/>
          <a:p>
            <a:pPr defTabSz="621792">
              <a:spcAft>
                <a:spcPts val="600"/>
              </a:spcAft>
              <a:defRPr/>
            </a:pPr>
            <a:r>
              <a:rPr lang="en-US" sz="884"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Protecting the turtle’s nests</a:t>
            </a:r>
            <a:endParaRPr kumimoji="0" lang="en-GB" sz="13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xmlns="" id="{18703A2D-0856-44B5-9FFF-782E0B4830ED}"/>
              </a:ext>
            </a:extLst>
          </p:cNvPr>
          <p:cNvSpPr/>
          <p:nvPr/>
        </p:nvSpPr>
        <p:spPr>
          <a:xfrm>
            <a:off x="2191639" y="4240857"/>
            <a:ext cx="595705" cy="1344890"/>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xmlns="" id="{56629968-6CFB-4DAF-B02E-50ED4B27C169}"/>
              </a:ext>
            </a:extLst>
          </p:cNvPr>
          <p:cNvSpPr txBox="1"/>
          <p:nvPr/>
        </p:nvSpPr>
        <p:spPr>
          <a:xfrm>
            <a:off x="2177728" y="4238040"/>
            <a:ext cx="634502" cy="500522"/>
          </a:xfrm>
          <a:prstGeom prst="rect">
            <a:avLst/>
          </a:prstGeom>
          <a:noFill/>
        </p:spPr>
        <p:txBody>
          <a:bodyPr wrap="square" rtlCol="0">
            <a:spAutoFit/>
          </a:bodyPr>
          <a:lstStyle/>
          <a:p>
            <a:pPr defTabSz="621792">
              <a:spcAft>
                <a:spcPts val="600"/>
              </a:spcAft>
              <a:defRPr/>
            </a:pPr>
            <a:r>
              <a:rPr lang="en-US" sz="884"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Olive oil trees painting</a:t>
            </a:r>
            <a:endParaRPr kumimoji="0" lang="en-GB" sz="13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231" y="2328802"/>
            <a:ext cx="1208305" cy="171129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930" y="2328802"/>
            <a:ext cx="1233682" cy="1711290"/>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8928" y="2328802"/>
            <a:ext cx="1428375" cy="171129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5160" y="2328802"/>
            <a:ext cx="1220387" cy="1727237"/>
          </a:xfrm>
          <a:prstGeom prst="rect">
            <a:avLst/>
          </a:prstGeom>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t="23108" b="5124"/>
          <a:stretch/>
        </p:blipFill>
        <p:spPr>
          <a:xfrm>
            <a:off x="5334800" y="4381121"/>
            <a:ext cx="1008315" cy="964862"/>
          </a:xfrm>
          <a:prstGeom prst="rect">
            <a:avLst/>
          </a:prstGeom>
        </p:spPr>
      </p:pic>
    </p:spTree>
    <p:extLst>
      <p:ext uri="{BB962C8B-B14F-4D97-AF65-F5344CB8AC3E}">
        <p14:creationId xmlns:p14="http://schemas.microsoft.com/office/powerpoint/2010/main" val="512884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xmlns="" id="{7DD77B92-CB36-4B20-A59A-59625E0F0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67;p12">
            <a:extLst>
              <a:ext uri="{FF2B5EF4-FFF2-40B4-BE49-F238E27FC236}">
                <a16:creationId xmlns:a16="http://schemas.microsoft.com/office/drawing/2014/main" xmlns="" id="{7A8E0D3D-2C3C-41A1-AF74-4BBE6E81E645}"/>
              </a:ext>
            </a:extLst>
          </p:cNvPr>
          <p:cNvSpPr txBox="1">
            <a:spLocks/>
          </p:cNvSpPr>
          <p:nvPr/>
        </p:nvSpPr>
        <p:spPr>
          <a:xfrm>
            <a:off x="645065" y="1463040"/>
            <a:ext cx="3796306" cy="2690949"/>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800" b="1" i="0" u="none" strike="noStrike" kern="1200" cap="none" spc="0" normalizeH="0" baseline="0" noProof="0">
                <a:ln>
                  <a:noFill/>
                </a:ln>
                <a:solidFill>
                  <a:schemeClr val="tx1"/>
                </a:solidFill>
                <a:effectLst/>
                <a:uLnTx/>
                <a:uFillTx/>
                <a:latin typeface="+mj-lt"/>
                <a:ea typeface="+mj-ea"/>
                <a:cs typeface="+mj-cs"/>
              </a:rPr>
              <a:t>HOTEL ACTIONS &amp; ACTIVITIES</a:t>
            </a:r>
          </a:p>
        </p:txBody>
      </p:sp>
      <p:grpSp>
        <p:nvGrpSpPr>
          <p:cNvPr id="56" name="Group 55">
            <a:extLst>
              <a:ext uri="{FF2B5EF4-FFF2-40B4-BE49-F238E27FC236}">
                <a16:creationId xmlns:a16="http://schemas.microsoft.com/office/drawing/2014/main" xmlns="" id="{B14B560F-9DD7-4302-A60B-EBD3EF59B0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43" name="Rectangle 42">
              <a:extLst>
                <a:ext uri="{FF2B5EF4-FFF2-40B4-BE49-F238E27FC236}">
                  <a16:creationId xmlns:a16="http://schemas.microsoft.com/office/drawing/2014/main" xmlns="" id="{3A9A4357-BD1D-4622-A4FE-766E6AB8DE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xmlns="" id="{C21D6966-343E-49AC-A026-D2497E0C3CA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8" name="Rectangle 57">
            <a:extLst>
              <a:ext uri="{FF2B5EF4-FFF2-40B4-BE49-F238E27FC236}">
                <a16:creationId xmlns:a16="http://schemas.microsoft.com/office/drawing/2014/main" xmlns=""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74;p13">
            <a:extLst>
              <a:ext uri="{FF2B5EF4-FFF2-40B4-BE49-F238E27FC236}">
                <a16:creationId xmlns:a16="http://schemas.microsoft.com/office/drawing/2014/main" xmlns="" id="{D028F542-BD06-854D-90CD-06CBD290F27E}"/>
              </a:ext>
            </a:extLst>
          </p:cNvPr>
          <p:cNvSpPr/>
          <p:nvPr/>
        </p:nvSpPr>
        <p:spPr>
          <a:xfrm>
            <a:off x="10506452" y="4052509"/>
            <a:ext cx="863973" cy="863972"/>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7777634" y="4568804"/>
            <a:ext cx="849785" cy="243205"/>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857971" y="4610118"/>
            <a:ext cx="311008" cy="155179"/>
          </a:xfrm>
          <a:prstGeom prst="rect">
            <a:avLst/>
          </a:prstGeom>
        </p:spPr>
        <p:txBody>
          <a:bodyPr spcFirstLastPara="1" wrap="square" lIns="91425" tIns="91425" rIns="91425" bIns="91425" anchor="t" anchorCtr="0">
            <a:noAutofit/>
          </a:bodyPr>
          <a:lstStyle/>
          <a:p>
            <a:pPr algn="r" defTabSz="466344">
              <a:spcAft>
                <a:spcPts val="600"/>
              </a:spcAft>
              <a:defRPr/>
            </a:pPr>
            <a:fld id="{00000000-1234-1234-1234-123412341234}" type="slidenum">
              <a:rPr lang="en" sz="102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466344">
                <a:spcAft>
                  <a:spcPts val="600"/>
                </a:spcAft>
                <a:defRPr/>
              </a:pPr>
              <a:t>37</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8D76DAE3-0927-468E-AA27-AFCED7A6AE40}"/>
              </a:ext>
            </a:extLst>
          </p:cNvPr>
          <p:cNvSpPr txBox="1"/>
          <p:nvPr/>
        </p:nvSpPr>
        <p:spPr>
          <a:xfrm>
            <a:off x="7179626" y="2063841"/>
            <a:ext cx="1001377" cy="1862048"/>
          </a:xfrm>
          <a:prstGeom prst="rect">
            <a:avLst/>
          </a:prstGeom>
          <a:noFill/>
        </p:spPr>
        <p:txBody>
          <a:bodyPr wrap="square" rtlCol="0">
            <a:spAutoFit/>
          </a:bodyPr>
          <a:lstStyle/>
          <a:p>
            <a:pPr algn="just" defTabSz="466344">
              <a:spcAft>
                <a:spcPts val="600"/>
              </a:spcAft>
              <a:defRPr/>
            </a:pPr>
            <a:r>
              <a:rPr lang="en-US" sz="1000" dirty="0">
                <a:solidFill>
                  <a:srgbClr val="48594B"/>
                </a:solidFill>
                <a:latin typeface="Open Sans" panose="020B0606030504020204" pitchFamily="34" charset="0"/>
                <a:ea typeface="Open Sans" panose="020B0606030504020204" pitchFamily="34" charset="0"/>
                <a:cs typeface="Open Sans" panose="020B0606030504020204" pitchFamily="34" charset="0"/>
              </a:rPr>
              <a:t>World Ocean Day </a:t>
            </a:r>
            <a:r>
              <a:rPr lang="en-US" sz="1000" dirty="0" smtClean="0">
                <a:solidFill>
                  <a:srgbClr val="48594B"/>
                </a:solidFill>
                <a:latin typeface="Open Sans" panose="020B0606030504020204" pitchFamily="34" charset="0"/>
                <a:ea typeface="Open Sans" panose="020B0606030504020204" pitchFamily="34" charset="0"/>
                <a:cs typeface="Open Sans" panose="020B0606030504020204" pitchFamily="34" charset="0"/>
              </a:rPr>
              <a:t>2024</a:t>
            </a:r>
          </a:p>
          <a:p>
            <a:pPr algn="just" defTabSz="466344">
              <a:spcAft>
                <a:spcPts val="600"/>
              </a:spcAft>
              <a:defRPr/>
            </a:pPr>
            <a:r>
              <a:rPr lang="en-GB" sz="1000" dirty="0" smtClean="0">
                <a:solidFill>
                  <a:srgbClr val="48594B"/>
                </a:solidFill>
                <a:latin typeface="Open Sans" panose="020B0606030504020204" pitchFamily="34" charset="0"/>
                <a:ea typeface="Open Sans" panose="020B0606030504020204" pitchFamily="34" charset="0"/>
                <a:cs typeface="Open Sans" panose="020B0606030504020204" pitchFamily="34" charset="0"/>
              </a:rPr>
              <a:t>We </a:t>
            </a:r>
            <a:r>
              <a:rPr lang="en-GB" sz="1000" dirty="0">
                <a:solidFill>
                  <a:srgbClr val="48594B"/>
                </a:solidFill>
                <a:latin typeface="Open Sans" panose="020B0606030504020204" pitchFamily="34" charset="0"/>
                <a:ea typeface="Open Sans" panose="020B0606030504020204" pitchFamily="34" charset="0"/>
                <a:cs typeface="Open Sans" panose="020B0606030504020204" pitchFamily="34" charset="0"/>
              </a:rPr>
              <a:t>used plastic lids for the drawings because it is important for the kids to learn that we should not throw plastics into the sea</a:t>
            </a:r>
            <a:r>
              <a:rPr lang="en-GB" sz="612" kern="1200" dirty="0">
                <a:solidFill>
                  <a:srgbClr val="48594B"/>
                </a:solidFill>
                <a:latin typeface="Open Sans" panose="020B0606030504020204" pitchFamily="34" charset="0"/>
                <a:ea typeface="Open Sans" panose="020B0606030504020204" pitchFamily="34" charset="0"/>
                <a:cs typeface="Open Sans" panose="020B0606030504020204" pitchFamily="34" charset="0"/>
              </a:rPr>
              <a:t>.</a:t>
            </a:r>
            <a:endParaRPr kumimoji="0" lang="en-GB" sz="1200" b="0" i="0" u="none" strike="noStrike" kern="1200" cap="none" spc="0" normalizeH="0" baseline="0" noProof="0" dirty="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xmlns="" id="{F48BC94D-61FD-4550-AAAF-EDCF6D4E888F}"/>
              </a:ext>
            </a:extLst>
          </p:cNvPr>
          <p:cNvSpPr txBox="1"/>
          <p:nvPr/>
        </p:nvSpPr>
        <p:spPr>
          <a:xfrm>
            <a:off x="9115713" y="2100628"/>
            <a:ext cx="2229630" cy="400110"/>
          </a:xfrm>
          <a:prstGeom prst="rect">
            <a:avLst/>
          </a:prstGeom>
          <a:noFill/>
        </p:spPr>
        <p:txBody>
          <a:bodyPr wrap="square" rtlCol="0">
            <a:spAutoFit/>
          </a:bodyPr>
          <a:lstStyle/>
          <a:p>
            <a:pPr defTabSz="466344">
              <a:spcAft>
                <a:spcPts val="600"/>
              </a:spcAft>
              <a:defRPr/>
            </a:pPr>
            <a:r>
              <a:rPr lang="en-GB" sz="1000" dirty="0">
                <a:solidFill>
                  <a:srgbClr val="48594B"/>
                </a:solidFill>
                <a:latin typeface="Open Sans" panose="020B0606030504020204" pitchFamily="34" charset="0"/>
                <a:ea typeface="Open Sans" panose="020B0606030504020204" pitchFamily="34" charset="0"/>
                <a:cs typeface="Open Sans" panose="020B0606030504020204" pitchFamily="34" charset="0"/>
              </a:rPr>
              <a:t>Creation of small garden in the Hotel with organic vegetables and local herbs</a:t>
            </a:r>
          </a:p>
        </p:txBody>
      </p:sp>
      <p:sp>
        <p:nvSpPr>
          <p:cNvPr id="34" name="Rectangle 33">
            <a:extLst>
              <a:ext uri="{FF2B5EF4-FFF2-40B4-BE49-F238E27FC236}">
                <a16:creationId xmlns:a16="http://schemas.microsoft.com/office/drawing/2014/main" xmlns="" id="{E4A78B1E-8AC3-47F2-99F5-8BDEB0876C72}"/>
              </a:ext>
            </a:extLst>
          </p:cNvPr>
          <p:cNvSpPr/>
          <p:nvPr/>
        </p:nvSpPr>
        <p:spPr>
          <a:xfrm>
            <a:off x="8423667" y="2106984"/>
            <a:ext cx="449382" cy="1882851"/>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24F15705-C46C-46AF-B211-93D097B2D18B}"/>
              </a:ext>
            </a:extLst>
          </p:cNvPr>
          <p:cNvSpPr txBox="1"/>
          <p:nvPr/>
        </p:nvSpPr>
        <p:spPr>
          <a:xfrm>
            <a:off x="8423667" y="2091148"/>
            <a:ext cx="597717" cy="296363"/>
          </a:xfrm>
          <a:prstGeom prst="rect">
            <a:avLst/>
          </a:prstGeom>
          <a:noFill/>
        </p:spPr>
        <p:txBody>
          <a:bodyPr wrap="square" rtlCol="0">
            <a:spAutoFit/>
          </a:bodyPr>
          <a:lstStyle/>
          <a:p>
            <a:pPr defTabSz="466344">
              <a:spcAft>
                <a:spcPts val="600"/>
              </a:spcAft>
              <a:defRPr/>
            </a:pPr>
            <a:r>
              <a:rPr lang="en-US" sz="663" kern="1200">
                <a:solidFill>
                  <a:srgbClr val="5B5449"/>
                </a:solidFill>
                <a:latin typeface="Open Sans" panose="020B0606030504020204" pitchFamily="34" charset="0"/>
                <a:ea typeface="Open Sans" panose="020B0606030504020204" pitchFamily="34" charset="0"/>
                <a:cs typeface="Open Sans" panose="020B0606030504020204" pitchFamily="34" charset="0"/>
              </a:rPr>
              <a:t>Our own garden!</a:t>
            </a:r>
            <a:endParaRPr kumimoji="0" lang="en-GB" sz="1300" b="0" i="0" u="none" strike="noStrike" kern="1200" cap="none" spc="0" normalizeH="0" baseline="0" noProof="0">
              <a:ln>
                <a:noFill/>
              </a:ln>
              <a:solidFill>
                <a:srgbClr val="DCD6C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xmlns="" id="{9E99DD7E-E4A4-49BF-B354-3A2775AF09A9}"/>
              </a:ext>
            </a:extLst>
          </p:cNvPr>
          <p:cNvSpPr/>
          <p:nvPr/>
        </p:nvSpPr>
        <p:spPr>
          <a:xfrm>
            <a:off x="5436972" y="2112120"/>
            <a:ext cx="449382" cy="1877715"/>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6FD01238-D5F9-45F6-A179-10B5F73D520C}"/>
              </a:ext>
            </a:extLst>
          </p:cNvPr>
          <p:cNvSpPr txBox="1"/>
          <p:nvPr/>
        </p:nvSpPr>
        <p:spPr>
          <a:xfrm>
            <a:off x="5407705" y="2104930"/>
            <a:ext cx="478649" cy="704424"/>
          </a:xfrm>
          <a:prstGeom prst="rect">
            <a:avLst/>
          </a:prstGeom>
          <a:noFill/>
        </p:spPr>
        <p:txBody>
          <a:bodyPr wrap="square" rtlCol="0">
            <a:spAutoFit/>
          </a:bodyPr>
          <a:lstStyle/>
          <a:p>
            <a:pPr defTabSz="466344">
              <a:spcAft>
                <a:spcPts val="600"/>
              </a:spcAft>
              <a:defRPr/>
            </a:pPr>
            <a:r>
              <a:rPr lang="en-GB" sz="663" kern="1200">
                <a:solidFill>
                  <a:srgbClr val="5B5449"/>
                </a:solidFill>
                <a:latin typeface="Open Sans" panose="020B0606030504020204" pitchFamily="34" charset="0"/>
                <a:ea typeface="Open Sans" panose="020B0606030504020204" pitchFamily="34" charset="0"/>
                <a:cs typeface="Open Sans" panose="020B0606030504020204" pitchFamily="34" charset="0"/>
              </a:rPr>
              <a:t>Drawings by children with Ocean Life</a:t>
            </a:r>
            <a:endParaRPr kumimoji="0" lang="en-GB" sz="1300" b="0" i="0" u="none" strike="noStrike" kern="1200" cap="none" spc="0" normalizeH="0" baseline="0" noProof="0">
              <a:ln>
                <a:noFill/>
              </a:ln>
              <a:solidFill>
                <a:srgbClr val="DCD6C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xmlns="" id="{4C9A80AE-CA94-490B-8A66-430F44F45A83}"/>
              </a:ext>
            </a:extLst>
          </p:cNvPr>
          <p:cNvPicPr>
            <a:picLocks noChangeAspect="1"/>
          </p:cNvPicPr>
          <p:nvPr/>
        </p:nvPicPr>
        <p:blipFill>
          <a:blip r:embed="rId3"/>
          <a:stretch>
            <a:fillRect/>
          </a:stretch>
        </p:blipFill>
        <p:spPr>
          <a:xfrm>
            <a:off x="5960179" y="2145027"/>
            <a:ext cx="1126637" cy="860633"/>
          </a:xfrm>
          <a:prstGeom prst="rect">
            <a:avLst/>
          </a:prstGeom>
        </p:spPr>
      </p:pic>
      <p:pic>
        <p:nvPicPr>
          <p:cNvPr id="23" name="Picture 22">
            <a:extLst>
              <a:ext uri="{FF2B5EF4-FFF2-40B4-BE49-F238E27FC236}">
                <a16:creationId xmlns:a16="http://schemas.microsoft.com/office/drawing/2014/main" xmlns="" id="{520CE7BA-9B3E-4BE6-8FC1-02E1A645A357}"/>
              </a:ext>
            </a:extLst>
          </p:cNvPr>
          <p:cNvPicPr>
            <a:picLocks noChangeAspect="1"/>
          </p:cNvPicPr>
          <p:nvPr/>
        </p:nvPicPr>
        <p:blipFill>
          <a:blip r:embed="rId4"/>
          <a:stretch>
            <a:fillRect/>
          </a:stretch>
        </p:blipFill>
        <p:spPr>
          <a:xfrm>
            <a:off x="5966139" y="3225129"/>
            <a:ext cx="1103411" cy="75160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3315" y="2700477"/>
            <a:ext cx="1073254" cy="1289358"/>
          </a:xfrm>
          <a:prstGeom prst="rect">
            <a:avLst/>
          </a:prstGeom>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t="42590" r="17958" b="6513"/>
          <a:stretch/>
        </p:blipFill>
        <p:spPr>
          <a:xfrm>
            <a:off x="10150956" y="3007793"/>
            <a:ext cx="1205149" cy="997425"/>
          </a:xfrm>
          <a:prstGeom prst="rect">
            <a:avLst/>
          </a:prstGeom>
        </p:spPr>
      </p:pic>
    </p:spTree>
    <p:extLst>
      <p:ext uri="{BB962C8B-B14F-4D97-AF65-F5344CB8AC3E}">
        <p14:creationId xmlns:p14="http://schemas.microsoft.com/office/powerpoint/2010/main" val="18801411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xmlns="" id="{7DD77B92-CB36-4B20-A59A-59625E0F0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67;p12">
            <a:extLst>
              <a:ext uri="{FF2B5EF4-FFF2-40B4-BE49-F238E27FC236}">
                <a16:creationId xmlns:a16="http://schemas.microsoft.com/office/drawing/2014/main" xmlns="" id="{17672C2B-C031-459E-BB04-8D3E789EFA34}"/>
              </a:ext>
            </a:extLst>
          </p:cNvPr>
          <p:cNvSpPr txBox="1">
            <a:spLocks/>
          </p:cNvSpPr>
          <p:nvPr/>
        </p:nvSpPr>
        <p:spPr>
          <a:xfrm>
            <a:off x="645065" y="1463040"/>
            <a:ext cx="3796306" cy="2690949"/>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800" b="1" i="0" u="none" strike="noStrike" kern="1200" cap="none" spc="0" normalizeH="0" baseline="0" noProof="0">
                <a:ln>
                  <a:noFill/>
                </a:ln>
                <a:solidFill>
                  <a:schemeClr val="tx1"/>
                </a:solidFill>
                <a:effectLst/>
                <a:uLnTx/>
                <a:uFillTx/>
                <a:latin typeface="+mj-lt"/>
                <a:ea typeface="+mj-ea"/>
                <a:cs typeface="+mj-cs"/>
              </a:rPr>
              <a:t>HOTEL ACTIONS &amp; ACTIVITIES</a:t>
            </a:r>
          </a:p>
        </p:txBody>
      </p:sp>
      <p:grpSp>
        <p:nvGrpSpPr>
          <p:cNvPr id="42" name="Group 41">
            <a:extLst>
              <a:ext uri="{FF2B5EF4-FFF2-40B4-BE49-F238E27FC236}">
                <a16:creationId xmlns:a16="http://schemas.microsoft.com/office/drawing/2014/main" xmlns="" id="{B14B560F-9DD7-4302-A60B-EBD3EF59B0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43" name="Rectangle 42">
              <a:extLst>
                <a:ext uri="{FF2B5EF4-FFF2-40B4-BE49-F238E27FC236}">
                  <a16:creationId xmlns:a16="http://schemas.microsoft.com/office/drawing/2014/main" xmlns="" id="{3A9A4357-BD1D-4622-A4FE-766E6AB8DE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xmlns="" id="{C21D6966-343E-49AC-A026-D2497E0C3CA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xmlns=""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5F1E0232-8268-482F-9DD7-E0F2A9190968}"/>
              </a:ext>
            </a:extLst>
          </p:cNvPr>
          <p:cNvSpPr/>
          <p:nvPr/>
        </p:nvSpPr>
        <p:spPr>
          <a:xfrm>
            <a:off x="5437090" y="2106497"/>
            <a:ext cx="451193" cy="1517618"/>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Google Shape;74;p13">
            <a:extLst>
              <a:ext uri="{FF2B5EF4-FFF2-40B4-BE49-F238E27FC236}">
                <a16:creationId xmlns:a16="http://schemas.microsoft.com/office/drawing/2014/main" xmlns="" id="{D028F542-BD06-854D-90CD-06CBD290F27E}"/>
              </a:ext>
            </a:extLst>
          </p:cNvPr>
          <p:cNvSpPr/>
          <p:nvPr/>
        </p:nvSpPr>
        <p:spPr>
          <a:xfrm>
            <a:off x="10502969" y="4054735"/>
            <a:ext cx="867456" cy="867454"/>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7763153" y="4573111"/>
            <a:ext cx="853211" cy="244185"/>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855905" y="4614591"/>
            <a:ext cx="312262" cy="155804"/>
          </a:xfrm>
          <a:prstGeom prst="rect">
            <a:avLst/>
          </a:prstGeom>
        </p:spPr>
        <p:txBody>
          <a:bodyPr spcFirstLastPara="1" wrap="square" lIns="91425" tIns="91425" rIns="91425" bIns="91425" anchor="t" anchorCtr="0">
            <a:noAutofit/>
          </a:bodyPr>
          <a:lstStyle/>
          <a:p>
            <a:pPr algn="r" defTabSz="475488">
              <a:spcAft>
                <a:spcPts val="600"/>
              </a:spcAft>
              <a:defRPr/>
            </a:pPr>
            <a:fld id="{00000000-1234-1234-1234-123412341234}" type="slidenum">
              <a:rPr lang="en" sz="104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475488">
                <a:spcAft>
                  <a:spcPts val="600"/>
                </a:spcAft>
                <a:defRPr/>
              </a:pPr>
              <a:t>38</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xmlns="" id="{58CCC96C-8699-4C93-9186-FEC91D93FBBD}"/>
              </a:ext>
            </a:extLst>
          </p:cNvPr>
          <p:cNvSpPr txBox="1"/>
          <p:nvPr/>
        </p:nvSpPr>
        <p:spPr>
          <a:xfrm>
            <a:off x="5407705" y="2099278"/>
            <a:ext cx="486796" cy="612347"/>
          </a:xfrm>
          <a:prstGeom prst="rect">
            <a:avLst/>
          </a:prstGeom>
          <a:noFill/>
        </p:spPr>
        <p:txBody>
          <a:bodyPr wrap="square" rtlCol="0">
            <a:spAutoFit/>
          </a:bodyPr>
          <a:lstStyle/>
          <a:p>
            <a:pPr defTabSz="475488">
              <a:spcAft>
                <a:spcPts val="600"/>
              </a:spcAft>
              <a:defRPr/>
            </a:pPr>
            <a:r>
              <a:rPr lang="en-GB" sz="676" kern="1200">
                <a:solidFill>
                  <a:srgbClr val="5B5449"/>
                </a:solidFill>
                <a:latin typeface="Open Sans" panose="020B0606030504020204" pitchFamily="34" charset="0"/>
                <a:ea typeface="Open Sans" panose="020B0606030504020204" pitchFamily="34" charset="0"/>
                <a:cs typeface="Open Sans" panose="020B0606030504020204" pitchFamily="34" charset="0"/>
              </a:rPr>
              <a:t>Celebrate the World Tourism Day</a:t>
            </a:r>
            <a:endParaRPr kumimoji="0" lang="en-GB" sz="1300" b="0" i="0" u="none" strike="noStrike" kern="1200" cap="none" spc="0" normalizeH="0" baseline="0" noProof="0">
              <a:ln>
                <a:noFill/>
              </a:ln>
              <a:solidFill>
                <a:srgbClr val="DCD6C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xmlns="" id="{E4A78B1E-8AC3-47F2-99F5-8BDEB0876C72}"/>
              </a:ext>
            </a:extLst>
          </p:cNvPr>
          <p:cNvSpPr/>
          <p:nvPr/>
        </p:nvSpPr>
        <p:spPr>
          <a:xfrm>
            <a:off x="8449280" y="2105842"/>
            <a:ext cx="451193" cy="1518273"/>
          </a:xfrm>
          <a:prstGeom prst="rect">
            <a:avLst/>
          </a:prstGeom>
          <a:solidFill>
            <a:srgbClr val="768578"/>
          </a:solidFill>
          <a:ln>
            <a:solidFill>
              <a:srgbClr val="768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xmlns="" id="{24F15705-C46C-46AF-B211-93D097B2D18B}"/>
              </a:ext>
            </a:extLst>
          </p:cNvPr>
          <p:cNvSpPr txBox="1"/>
          <p:nvPr/>
        </p:nvSpPr>
        <p:spPr>
          <a:xfrm>
            <a:off x="8449280" y="2085441"/>
            <a:ext cx="600126" cy="300339"/>
          </a:xfrm>
          <a:prstGeom prst="rect">
            <a:avLst/>
          </a:prstGeom>
          <a:noFill/>
        </p:spPr>
        <p:txBody>
          <a:bodyPr wrap="square" rtlCol="0">
            <a:spAutoFit/>
          </a:bodyPr>
          <a:lstStyle/>
          <a:p>
            <a:pPr defTabSz="475488">
              <a:spcAft>
                <a:spcPts val="600"/>
              </a:spcAft>
              <a:defRPr/>
            </a:pPr>
            <a:r>
              <a:rPr lang="en-US" sz="676" kern="1200">
                <a:solidFill>
                  <a:srgbClr val="5B5449"/>
                </a:solidFill>
                <a:latin typeface="Open Sans" panose="020B0606030504020204" pitchFamily="34" charset="0"/>
                <a:ea typeface="Open Sans" panose="020B0606030504020204" pitchFamily="34" charset="0"/>
                <a:cs typeface="Open Sans" panose="020B0606030504020204" pitchFamily="34" charset="0"/>
              </a:rPr>
              <a:t>Cretan Nights</a:t>
            </a:r>
            <a:endParaRPr kumimoji="0" lang="en-US" sz="1300" b="0" i="0" u="none" strike="noStrike" kern="1200" cap="none" spc="0" normalizeH="0" baseline="0" noProof="0">
              <a:ln>
                <a:noFill/>
              </a:ln>
              <a:solidFill>
                <a:srgbClr val="DCD6C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xmlns="" id="{7A0A987C-E92C-4596-94E5-AA821AB45AC3}"/>
              </a:ext>
            </a:extLst>
          </p:cNvPr>
          <p:cNvSpPr txBox="1"/>
          <p:nvPr/>
        </p:nvSpPr>
        <p:spPr>
          <a:xfrm>
            <a:off x="6752607" y="2107057"/>
            <a:ext cx="969577" cy="860748"/>
          </a:xfrm>
          <a:prstGeom prst="rect">
            <a:avLst/>
          </a:prstGeom>
          <a:noFill/>
        </p:spPr>
        <p:txBody>
          <a:bodyPr wrap="square" rtlCol="0">
            <a:spAutoFit/>
          </a:bodyPr>
          <a:lstStyle/>
          <a:p>
            <a:pPr defTabSz="475488">
              <a:spcAft>
                <a:spcPts val="600"/>
              </a:spcAft>
              <a:defRPr/>
            </a:pPr>
            <a:r>
              <a:rPr lang="en-US" sz="624" kern="1200">
                <a:solidFill>
                  <a:srgbClr val="48594B"/>
                </a:solidFill>
                <a:latin typeface="Open Sans" panose="020B0606030504020204" pitchFamily="34" charset="0"/>
                <a:ea typeface="Open Sans" panose="020B0606030504020204" pitchFamily="34" charset="0"/>
                <a:cs typeface="Open Sans" panose="020B0606030504020204" pitchFamily="34" charset="0"/>
              </a:rPr>
              <a:t>We celebrated the World Tourism Day in cooperation with the Hotels of the area, by promoting the Greek Hospitality and our local products</a:t>
            </a:r>
            <a:endParaRPr kumimoji="0" lang="en-GB" sz="1200" b="0"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3" name="Picture 22">
            <a:extLst>
              <a:ext uri="{FF2B5EF4-FFF2-40B4-BE49-F238E27FC236}">
                <a16:creationId xmlns:a16="http://schemas.microsoft.com/office/drawing/2014/main" xmlns="" id="{991C40FE-F56A-4E3B-A755-ABDD5F37B7F4}"/>
              </a:ext>
            </a:extLst>
          </p:cNvPr>
          <p:cNvPicPr>
            <a:picLocks noChangeAspect="1"/>
          </p:cNvPicPr>
          <p:nvPr/>
        </p:nvPicPr>
        <p:blipFill>
          <a:blip r:embed="rId3"/>
          <a:stretch>
            <a:fillRect/>
          </a:stretch>
        </p:blipFill>
        <p:spPr>
          <a:xfrm>
            <a:off x="5923886" y="2107625"/>
            <a:ext cx="776490" cy="766512"/>
          </a:xfrm>
          <a:prstGeom prst="rect">
            <a:avLst/>
          </a:prstGeom>
        </p:spPr>
      </p:pic>
      <p:sp>
        <p:nvSpPr>
          <p:cNvPr id="26" name="TextBox 25">
            <a:extLst>
              <a:ext uri="{FF2B5EF4-FFF2-40B4-BE49-F238E27FC236}">
                <a16:creationId xmlns:a16="http://schemas.microsoft.com/office/drawing/2014/main" xmlns="" id="{742428C6-04EC-4933-B754-D4FE1E7E900F}"/>
              </a:ext>
            </a:extLst>
          </p:cNvPr>
          <p:cNvSpPr txBox="1"/>
          <p:nvPr/>
        </p:nvSpPr>
        <p:spPr>
          <a:xfrm>
            <a:off x="8900474" y="2102914"/>
            <a:ext cx="1555157" cy="572593"/>
          </a:xfrm>
          <a:prstGeom prst="rect">
            <a:avLst/>
          </a:prstGeom>
          <a:noFill/>
        </p:spPr>
        <p:txBody>
          <a:bodyPr wrap="square" rtlCol="0">
            <a:spAutoFit/>
          </a:bodyPr>
          <a:lstStyle/>
          <a:p>
            <a:pPr algn="just" defTabSz="475488">
              <a:spcAft>
                <a:spcPts val="600"/>
              </a:spcAft>
              <a:defRPr/>
            </a:pPr>
            <a:r>
              <a:rPr lang="en-GB" sz="624" kern="1200">
                <a:solidFill>
                  <a:srgbClr val="48594B"/>
                </a:solidFill>
                <a:latin typeface="Open Sans" panose="020B0606030504020204" pitchFamily="34" charset="0"/>
                <a:ea typeface="Open Sans" panose="020B0606030504020204" pitchFamily="34" charset="0"/>
                <a:cs typeface="Open Sans" panose="020B0606030504020204" pitchFamily="34" charset="0"/>
              </a:rPr>
              <a:t>By organizing the Cretan Nights, we promote the local </a:t>
            </a:r>
            <a:r>
              <a:rPr lang="en-US" sz="624" kern="1200">
                <a:solidFill>
                  <a:srgbClr val="48594B"/>
                </a:solidFill>
                <a:latin typeface="Open Sans" panose="020B0606030504020204" pitchFamily="34" charset="0"/>
                <a:ea typeface="Open Sans" panose="020B0606030504020204" pitchFamily="34" charset="0"/>
                <a:cs typeface="Open Sans" panose="020B0606030504020204" pitchFamily="34" charset="0"/>
              </a:rPr>
              <a:t>customs and the local food. Also, </a:t>
            </a:r>
            <a:r>
              <a:rPr lang="en-GB" sz="624" kern="1200">
                <a:solidFill>
                  <a:srgbClr val="48594B"/>
                </a:solidFill>
                <a:latin typeface="Open Sans" panose="020B0606030504020204" pitchFamily="34" charset="0"/>
                <a:ea typeface="Open Sans" panose="020B0606030504020204" pitchFamily="34" charset="0"/>
                <a:cs typeface="Open Sans" panose="020B0606030504020204" pitchFamily="34" charset="0"/>
              </a:rPr>
              <a:t>a Cretan group of dancers presents traditional dances to our guests</a:t>
            </a:r>
            <a:r>
              <a:rPr lang="el-GR" sz="624" kern="1200">
                <a:solidFill>
                  <a:srgbClr val="48594B"/>
                </a:solidFill>
                <a:latin typeface="Open Sans" panose="020B0606030504020204" pitchFamily="34" charset="0"/>
                <a:ea typeface="Open Sans" panose="020B0606030504020204" pitchFamily="34" charset="0"/>
                <a:cs typeface="Open Sans" panose="020B0606030504020204" pitchFamily="34" charset="0"/>
              </a:rPr>
              <a:t> </a:t>
            </a:r>
            <a:r>
              <a:rPr lang="en-US" sz="624" kern="1200">
                <a:solidFill>
                  <a:srgbClr val="48594B"/>
                </a:solidFill>
                <a:latin typeface="Open Sans" panose="020B0606030504020204" pitchFamily="34" charset="0"/>
                <a:ea typeface="Open Sans" panose="020B0606030504020204" pitchFamily="34" charset="0"/>
                <a:cs typeface="Open Sans" panose="020B0606030504020204" pitchFamily="34" charset="0"/>
              </a:rPr>
              <a:t>every Wednesday.</a:t>
            </a:r>
            <a:endParaRPr kumimoji="0" lang="en-GB" sz="1200" b="0"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xmlns="" id="{5F46ABA0-6FEE-406F-BDDA-9F2E437EC1EE}"/>
              </a:ext>
            </a:extLst>
          </p:cNvPr>
          <p:cNvPicPr>
            <a:picLocks noChangeAspect="1"/>
          </p:cNvPicPr>
          <p:nvPr/>
        </p:nvPicPr>
        <p:blipFill>
          <a:blip r:embed="rId4"/>
          <a:stretch>
            <a:fillRect/>
          </a:stretch>
        </p:blipFill>
        <p:spPr>
          <a:xfrm>
            <a:off x="8933896" y="2643051"/>
            <a:ext cx="719922" cy="981063"/>
          </a:xfrm>
          <a:prstGeom prst="rect">
            <a:avLst/>
          </a:prstGeom>
        </p:spPr>
      </p:pic>
      <p:pic>
        <p:nvPicPr>
          <p:cNvPr id="12" name="Picture 11">
            <a:extLst>
              <a:ext uri="{FF2B5EF4-FFF2-40B4-BE49-F238E27FC236}">
                <a16:creationId xmlns:a16="http://schemas.microsoft.com/office/drawing/2014/main" xmlns="" id="{90F52B36-C820-4FD9-8F63-C8D8752D92DC}"/>
              </a:ext>
            </a:extLst>
          </p:cNvPr>
          <p:cNvPicPr>
            <a:picLocks noChangeAspect="1"/>
          </p:cNvPicPr>
          <p:nvPr/>
        </p:nvPicPr>
        <p:blipFill>
          <a:blip r:embed="rId5"/>
          <a:stretch>
            <a:fillRect/>
          </a:stretch>
        </p:blipFill>
        <p:spPr>
          <a:xfrm>
            <a:off x="9712566" y="2643050"/>
            <a:ext cx="743066" cy="981064"/>
          </a:xfrm>
          <a:prstGeom prst="rect">
            <a:avLst/>
          </a:prstGeom>
        </p:spPr>
      </p:pic>
    </p:spTree>
    <p:extLst>
      <p:ext uri="{BB962C8B-B14F-4D97-AF65-F5344CB8AC3E}">
        <p14:creationId xmlns:p14="http://schemas.microsoft.com/office/powerpoint/2010/main" val="6085211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xmlns="" id="{7DD77B92-CB36-4B20-A59A-59625E0F0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B14B560F-9DD7-4302-A60B-EBD3EF59B0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43" name="Rectangle 42">
              <a:extLst>
                <a:ext uri="{FF2B5EF4-FFF2-40B4-BE49-F238E27FC236}">
                  <a16:creationId xmlns:a16="http://schemas.microsoft.com/office/drawing/2014/main" xmlns="" id="{3A9A4357-BD1D-4622-A4FE-766E6AB8DE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xmlns="" id="{C21D6966-343E-49AC-A026-D2497E0C3CA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xmlns=""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74;p13">
            <a:extLst>
              <a:ext uri="{FF2B5EF4-FFF2-40B4-BE49-F238E27FC236}">
                <a16:creationId xmlns:a16="http://schemas.microsoft.com/office/drawing/2014/main" xmlns="" id="{D028F542-BD06-854D-90CD-06CBD290F27E}"/>
              </a:ext>
            </a:extLst>
          </p:cNvPr>
          <p:cNvSpPr/>
          <p:nvPr/>
        </p:nvSpPr>
        <p:spPr>
          <a:xfrm>
            <a:off x="10502969" y="4054735"/>
            <a:ext cx="867456" cy="867454"/>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7763153" y="4573111"/>
            <a:ext cx="853211" cy="244185"/>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855905" y="4614591"/>
            <a:ext cx="312262" cy="155804"/>
          </a:xfrm>
          <a:prstGeom prst="rect">
            <a:avLst/>
          </a:prstGeom>
        </p:spPr>
        <p:txBody>
          <a:bodyPr spcFirstLastPara="1" wrap="square" lIns="91425" tIns="91425" rIns="91425" bIns="91425" anchor="t" anchorCtr="0">
            <a:noAutofit/>
          </a:bodyPr>
          <a:lstStyle/>
          <a:p>
            <a:pPr algn="r" defTabSz="475488">
              <a:spcAft>
                <a:spcPts val="600"/>
              </a:spcAft>
              <a:defRPr/>
            </a:pPr>
            <a:fld id="{00000000-1234-1234-1234-123412341234}" type="slidenum">
              <a:rPr lang="en" sz="104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475488">
                <a:spcAft>
                  <a:spcPts val="600"/>
                </a:spcAft>
                <a:defRPr/>
              </a:pPr>
              <a:t>39</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81;p14">
            <a:extLst>
              <a:ext uri="{FF2B5EF4-FFF2-40B4-BE49-F238E27FC236}">
                <a16:creationId xmlns:a16="http://schemas.microsoft.com/office/drawing/2014/main" xmlns="" id="{DD0D618F-E6F9-EB40-B3B5-57B72FD31F99}"/>
              </a:ext>
            </a:extLst>
          </p:cNvPr>
          <p:cNvSpPr txBox="1">
            <a:spLocks/>
          </p:cNvSpPr>
          <p:nvPr/>
        </p:nvSpPr>
        <p:spPr>
          <a:xfrm>
            <a:off x="209668" y="778422"/>
            <a:ext cx="6162366" cy="2304379"/>
          </a:xfrm>
          <a:prstGeom prst="rect">
            <a:avLst/>
          </a:prstGeom>
        </p:spPr>
        <p:txBody>
          <a:bodyPr spcFirstLastPara="1" wrap="square" lIns="0" tIns="0" rIns="0" bIns="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800"/>
              </a:spcAft>
              <a:buFont typeface="Arial" panose="020B0604020202020204" pitchFamily="34" charset="0"/>
              <a:buNone/>
            </a:pPr>
            <a:r>
              <a:rPr lang="en-GB"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Barlow"/>
              </a:rPr>
              <a:t>COMPANY POLICIES</a:t>
            </a:r>
            <a:endPar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sym typeface="Barlow"/>
            </a:endParaRPr>
          </a:p>
          <a:p>
            <a:pPr marL="0" indent="0">
              <a:lnSpc>
                <a:spcPct val="100000"/>
              </a:lnSpc>
              <a:spcBef>
                <a:spcPts val="0"/>
              </a:spcBef>
              <a:spcAft>
                <a:spcPts val="800"/>
              </a:spcAft>
              <a:buFont typeface="Arial" panose="020B0604020202020204" pitchFamily="34" charset="0"/>
              <a:buNone/>
            </a:pPr>
            <a:endParaRPr lang="en-US" sz="2000" b="1" dirty="0">
              <a:solidFill>
                <a:srgbClr val="F5F5EF"/>
              </a:solidFill>
              <a:latin typeface="Open Sans" panose="020B0606030504020204" pitchFamily="34" charset="0"/>
              <a:ea typeface="Open Sans" panose="020B0606030504020204" pitchFamily="34" charset="0"/>
              <a:cs typeface="Open Sans" panose="020B0606030504020204" pitchFamily="34" charset="0"/>
              <a:sym typeface="Barlow"/>
            </a:endParaRPr>
          </a:p>
          <a:p>
            <a:pPr marL="0" indent="0">
              <a:lnSpc>
                <a:spcPct val="100000"/>
              </a:lnSpc>
              <a:spcBef>
                <a:spcPts val="0"/>
              </a:spcBef>
              <a:spcAft>
                <a:spcPts val="800"/>
              </a:spcAft>
              <a:buFont typeface="Arial" panose="020B0604020202020204" pitchFamily="34" charset="0"/>
              <a:buNone/>
            </a:pPr>
            <a:r>
              <a:rPr lang="en-US" sz="2000" dirty="0">
                <a:solidFill>
                  <a:srgbClr val="F5F5EF"/>
                </a:solidFill>
                <a:latin typeface="Open Sans" panose="020B0606030504020204" pitchFamily="34" charset="0"/>
                <a:ea typeface="Open Sans" panose="020B0606030504020204" pitchFamily="34" charset="0"/>
                <a:cs typeface="Open Sans" panose="020B0606030504020204" pitchFamily="34" charset="0"/>
                <a:sym typeface="Barlow"/>
              </a:rPr>
              <a:t>.</a:t>
            </a:r>
            <a:endParaRPr lang="en-US" sz="2000" dirty="0">
              <a:solidFill>
                <a:srgbClr val="F5F5E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xmlns="" id="{A9CDC801-94ED-3640-461B-467C2F8606C2}"/>
              </a:ext>
            </a:extLst>
          </p:cNvPr>
          <p:cNvSpPr txBox="1"/>
          <p:nvPr/>
        </p:nvSpPr>
        <p:spPr>
          <a:xfrm>
            <a:off x="5210785" y="2962371"/>
            <a:ext cx="6159640" cy="464871"/>
          </a:xfrm>
          <a:prstGeom prst="rect">
            <a:avLst/>
          </a:prstGeom>
          <a:noFill/>
        </p:spPr>
        <p:txBody>
          <a:bodyPr wrap="square">
            <a:spAutoFit/>
          </a:bodyPr>
          <a:lstStyle/>
          <a:p>
            <a:pPr>
              <a:lnSpc>
                <a:spcPct val="150000"/>
              </a:lnSpc>
              <a:spcBef>
                <a:spcPts val="500"/>
              </a:spcBef>
              <a:spcAft>
                <a:spcPts val="1000"/>
              </a:spcAft>
            </a:pPr>
            <a:r>
              <a:rPr lang="en-GB" dirty="0">
                <a:solidFill>
                  <a:srgbClr val="0072C6"/>
                </a:solidFill>
                <a:latin typeface="Calibri" panose="020F0502020204030204" pitchFamily="34" charset="0"/>
                <a:ea typeface="Times New Roman" panose="02020603050405020304" pitchFamily="18" charset="0"/>
                <a:cs typeface="Times New Roman" panose="02020603050405020304" pitchFamily="18" charset="0"/>
                <a:hlinkClick r:id="rId3"/>
              </a:rPr>
              <a:t>https://www.atlanticahotels.com/information/sustainabilty</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951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xmlns="" id="{7CBD15B8-0BC9-4CCF-A526-A1E45F6F7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90464369-70FA-42AF-948F-80664CA7BF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CC552A98-EF7D-4D42-AB69-066B786AB5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5" y="424614"/>
            <a:ext cx="4647368" cy="27790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A648176E-454C-437C-B0FC-9B82FCF32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A6604B49-AD5C-4590-B051-06C8222E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CD6F001B-9B1B-4EC4-9A93-3773EBC951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8608" y="3428999"/>
            <a:ext cx="4647368" cy="27790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9"/>
          <p:cNvPicPr/>
          <p:nvPr/>
        </p:nvPicPr>
        <p:blipFill>
          <a:blip r:embed="rId2" cstate="print"/>
          <a:stretch>
            <a:fillRect/>
          </a:stretch>
        </p:blipFill>
        <p:spPr>
          <a:xfrm>
            <a:off x="534534" y="4309769"/>
            <a:ext cx="4235516" cy="1017541"/>
          </a:xfrm>
          <a:prstGeom prst="rect">
            <a:avLst/>
          </a:prstGeom>
        </p:spPr>
      </p:pic>
      <p:sp>
        <p:nvSpPr>
          <p:cNvPr id="5" name="Google Shape;112;p15">
            <a:extLst>
              <a:ext uri="{FF2B5EF4-FFF2-40B4-BE49-F238E27FC236}">
                <a16:creationId xmlns:a16="http://schemas.microsoft.com/office/drawing/2014/main" xmlns="" id="{FCDA5BFB-FB6A-F247-B367-73AF7B5C6482}"/>
              </a:ext>
            </a:extLst>
          </p:cNvPr>
          <p:cNvSpPr txBox="1"/>
          <p:nvPr/>
        </p:nvSpPr>
        <p:spPr>
          <a:xfrm>
            <a:off x="5766262" y="2620641"/>
            <a:ext cx="5837750" cy="3023702"/>
          </a:xfrm>
          <a:prstGeom prst="rect">
            <a:avLst/>
          </a:prstGeom>
        </p:spPr>
        <p:txBody>
          <a:bodyPr spcFirstLastPara="1" vert="horz" lIns="91440" tIns="45720" rIns="91440" bIns="45720" rtlCol="0" anchor="ctr" anchorCtr="0">
            <a:normAutofit/>
          </a:bodyPr>
          <a:lstStyle/>
          <a:p>
            <a:pPr lvl="0">
              <a:lnSpc>
                <a:spcPct val="90000"/>
              </a:lnSpc>
              <a:spcAft>
                <a:spcPts val="600"/>
              </a:spcAft>
            </a:pPr>
            <a:r>
              <a:rPr lang="en-US" sz="7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Atlantica</a:t>
            </a: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 Aegean Park Hotel Sustainability Team is committed to provide highest customer satisfaction at the lowest environmental and social impact by implementing </a:t>
            </a:r>
            <a:r>
              <a:rPr lang="en-US" sz="7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Travelife</a:t>
            </a: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 requirements. </a:t>
            </a:r>
          </a:p>
          <a:p>
            <a:pPr lvl="0">
              <a:lnSpc>
                <a:spcPct val="90000"/>
              </a:lnSpc>
              <a:spcAft>
                <a:spcPts val="600"/>
              </a:spcAft>
            </a:pPr>
            <a:r>
              <a:rPr lang="en-US" sz="7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Atlantica</a:t>
            </a: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 Aegean Park  is part of the </a:t>
            </a:r>
            <a:r>
              <a:rPr lang="en-US" sz="7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Atlantica</a:t>
            </a: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 Hotels&amp; Resorts chain of hotels and therefore has adopted all corporate polices: </a:t>
            </a:r>
          </a:p>
          <a:p>
            <a:pPr marL="285750" lvl="0" indent="-228600">
              <a:lnSpc>
                <a:spcPct val="90000"/>
              </a:lnSpc>
              <a:spcAft>
                <a:spcPts val="600"/>
              </a:spcAft>
              <a:buFont typeface="Arial" panose="020B0604020202020204" pitchFamily="34" charset="0"/>
              <a:buChar char="•"/>
            </a:pP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Quality</a:t>
            </a:r>
          </a:p>
          <a:p>
            <a:pPr marL="285750" lvl="0" indent="-228600">
              <a:lnSpc>
                <a:spcPct val="90000"/>
              </a:lnSpc>
              <a:spcAft>
                <a:spcPts val="600"/>
              </a:spcAft>
              <a:buFont typeface="Arial" panose="020B0604020202020204" pitchFamily="34" charset="0"/>
              <a:buChar char="•"/>
            </a:pP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Sustainability</a:t>
            </a:r>
          </a:p>
          <a:p>
            <a:pPr marL="285750" lvl="0" indent="-228600">
              <a:lnSpc>
                <a:spcPct val="90000"/>
              </a:lnSpc>
              <a:spcAft>
                <a:spcPts val="600"/>
              </a:spcAft>
              <a:buFont typeface="Arial" panose="020B0604020202020204" pitchFamily="34" charset="0"/>
              <a:buChar char="•"/>
            </a:pP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Food Safety</a:t>
            </a:r>
          </a:p>
          <a:p>
            <a:pPr marL="285750" lvl="0" indent="-228600">
              <a:lnSpc>
                <a:spcPct val="90000"/>
              </a:lnSpc>
              <a:spcAft>
                <a:spcPts val="600"/>
              </a:spcAft>
              <a:buFont typeface="Arial" panose="020B0604020202020204" pitchFamily="34" charset="0"/>
              <a:buChar char="•"/>
            </a:pP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HSE</a:t>
            </a:r>
          </a:p>
          <a:p>
            <a:pPr marL="285750" lvl="0" indent="-228600">
              <a:lnSpc>
                <a:spcPct val="90000"/>
              </a:lnSpc>
              <a:spcAft>
                <a:spcPts val="600"/>
              </a:spcAft>
              <a:buFont typeface="Arial" panose="020B0604020202020204" pitchFamily="34" charset="0"/>
              <a:buChar char="•"/>
            </a:pP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Discrimination, Violence &amp; Harassment at work policy</a:t>
            </a:r>
          </a:p>
          <a:p>
            <a:pPr marL="285750" lvl="0" indent="-228600">
              <a:lnSpc>
                <a:spcPct val="90000"/>
              </a:lnSpc>
              <a:spcAft>
                <a:spcPts val="600"/>
              </a:spcAft>
              <a:buFont typeface="Arial" panose="020B0604020202020204" pitchFamily="34" charset="0"/>
              <a:buChar char="•"/>
            </a:pPr>
            <a:endPar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endParaRPr>
          </a:p>
          <a:p>
            <a:pPr lvl="0">
              <a:lnSpc>
                <a:spcPct val="90000"/>
              </a:lnSpc>
              <a:spcAft>
                <a:spcPts val="600"/>
              </a:spcAft>
            </a:pPr>
            <a:r>
              <a:rPr lang="en-US" sz="7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Atlantica</a:t>
            </a:r>
            <a:r>
              <a:rPr lang="en-US" sz="7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 Aegean Park Hotel has evaluated its environmental and social impacts and below actions and measures are the ones carried out in order to minimize the impact from our activities. </a:t>
            </a:r>
          </a:p>
        </p:txBody>
      </p:sp>
      <p:pic>
        <p:nvPicPr>
          <p:cNvPr id="2" name="Picture 1"/>
          <p:cNvPicPr>
            <a:picLocks noChangeAspect="1"/>
          </p:cNvPicPr>
          <p:nvPr/>
        </p:nvPicPr>
        <p:blipFill>
          <a:blip r:embed="rId3"/>
          <a:stretch>
            <a:fillRect/>
          </a:stretch>
        </p:blipFill>
        <p:spPr>
          <a:xfrm>
            <a:off x="656845" y="536069"/>
            <a:ext cx="3767110" cy="25073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xmlns="" id="{7DD77B92-CB36-4B20-A59A-59625E0F08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xmlns="" id="{B14B560F-9DD7-4302-A60B-EBD3EF59B0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9667" y="4415246"/>
            <a:ext cx="11982332" cy="2087795"/>
            <a:chOff x="143163" y="5763486"/>
            <a:chExt cx="11982332" cy="739555"/>
          </a:xfrm>
        </p:grpSpPr>
        <p:sp>
          <p:nvSpPr>
            <p:cNvPr id="43" name="Rectangle 42">
              <a:extLst>
                <a:ext uri="{FF2B5EF4-FFF2-40B4-BE49-F238E27FC236}">
                  <a16:creationId xmlns:a16="http://schemas.microsoft.com/office/drawing/2014/main" xmlns="" id="{3A9A4357-BD1D-4622-A4FE-766E6AB8DE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xmlns="" id="{C21D6966-343E-49AC-A026-D2497E0C3CA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xmlns=""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xmlns=""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74;p13">
            <a:extLst>
              <a:ext uri="{FF2B5EF4-FFF2-40B4-BE49-F238E27FC236}">
                <a16:creationId xmlns:a16="http://schemas.microsoft.com/office/drawing/2014/main" xmlns="" id="{D028F542-BD06-854D-90CD-06CBD290F27E}"/>
              </a:ext>
            </a:extLst>
          </p:cNvPr>
          <p:cNvSpPr/>
          <p:nvPr/>
        </p:nvSpPr>
        <p:spPr>
          <a:xfrm>
            <a:off x="10502969" y="4054735"/>
            <a:ext cx="867456" cy="867454"/>
          </a:xfrm>
          <a:custGeom>
            <a:avLst/>
            <a:gdLst/>
            <a:ahLst/>
            <a:cxnLst/>
            <a:rect l="l" t="t" r="r" b="b"/>
            <a:pathLst>
              <a:path w="2274977" h="2274971" extrusionOk="0">
                <a:moveTo>
                  <a:pt x="2274977" y="1013036"/>
                </a:moveTo>
                <a:lnTo>
                  <a:pt x="2274977" y="1013036"/>
                </a:lnTo>
                <a:lnTo>
                  <a:pt x="2274977" y="0"/>
                </a:lnTo>
                <a:lnTo>
                  <a:pt x="2274977" y="0"/>
                </a:lnTo>
                <a:cubicBezTo>
                  <a:pt x="1018536" y="0"/>
                  <a:pt x="0" y="1018530"/>
                  <a:pt x="0" y="2274971"/>
                </a:cubicBezTo>
                <a:lnTo>
                  <a:pt x="1013047" y="2274971"/>
                </a:lnTo>
                <a:cubicBezTo>
                  <a:pt x="1013047" y="1578027"/>
                  <a:pt x="1578038" y="1013036"/>
                  <a:pt x="2274977" y="1013036"/>
                </a:cubicBezTo>
                <a:close/>
              </a:path>
            </a:pathLst>
          </a:custGeom>
          <a:solidFill>
            <a:srgbClr val="3D3936"/>
          </a:solidFill>
          <a:ln>
            <a:noFill/>
          </a:ln>
        </p:spPr>
        <p:txBody>
          <a:bodyPr spcFirstLastPara="1" wrap="square" lIns="45725" tIns="22850" rIns="45725"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 name="Picture 7" descr="Logo, company name&#10;&#10;Description automatically generated">
            <a:extLst>
              <a:ext uri="{FF2B5EF4-FFF2-40B4-BE49-F238E27FC236}">
                <a16:creationId xmlns:a16="http://schemas.microsoft.com/office/drawing/2014/main" xmlns="" id="{1103E2CE-0354-E24A-AE76-ECE152D4FD6C}"/>
              </a:ext>
            </a:extLst>
          </p:cNvPr>
          <p:cNvPicPr>
            <a:picLocks noChangeAspect="1"/>
          </p:cNvPicPr>
          <p:nvPr/>
        </p:nvPicPr>
        <p:blipFill rotWithShape="1">
          <a:blip r:embed="rId2"/>
          <a:srcRect l="6826" t="60242" r="5549" b="6361"/>
          <a:stretch/>
        </p:blipFill>
        <p:spPr>
          <a:xfrm>
            <a:off x="7763153" y="4573111"/>
            <a:ext cx="853211" cy="244185"/>
          </a:xfrm>
          <a:prstGeom prst="rect">
            <a:avLst/>
          </a:prstGeom>
        </p:spPr>
      </p:pic>
      <p:sp>
        <p:nvSpPr>
          <p:cNvPr id="11" name="Google Shape;71;p12">
            <a:extLst>
              <a:ext uri="{FF2B5EF4-FFF2-40B4-BE49-F238E27FC236}">
                <a16:creationId xmlns:a16="http://schemas.microsoft.com/office/drawing/2014/main" xmlns="" id="{9E5BB3FB-A534-4A4B-9D9D-4B7FE31E25F1}"/>
              </a:ext>
            </a:extLst>
          </p:cNvPr>
          <p:cNvSpPr txBox="1">
            <a:spLocks/>
          </p:cNvSpPr>
          <p:nvPr/>
        </p:nvSpPr>
        <p:spPr>
          <a:xfrm>
            <a:off x="10855905" y="4614591"/>
            <a:ext cx="312262" cy="155804"/>
          </a:xfrm>
          <a:prstGeom prst="rect">
            <a:avLst/>
          </a:prstGeom>
        </p:spPr>
        <p:txBody>
          <a:bodyPr spcFirstLastPara="1" wrap="square" lIns="91425" tIns="91425" rIns="91425" bIns="91425" anchor="t" anchorCtr="0">
            <a:noAutofit/>
          </a:bodyPr>
          <a:lstStyle/>
          <a:p>
            <a:pPr algn="r" defTabSz="475488">
              <a:spcAft>
                <a:spcPts val="600"/>
              </a:spcAft>
              <a:defRPr/>
            </a:pPr>
            <a:fld id="{00000000-1234-1234-1234-123412341234}" type="slidenum">
              <a:rPr lang="en" sz="104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475488">
                <a:spcAft>
                  <a:spcPts val="600"/>
                </a:spcAft>
                <a:defRPr/>
              </a:pPr>
              <a:t>40</a:t>
            </a:fld>
            <a:endParaRPr kumimoji="0" lang="en" sz="2000" b="1" i="0" u="none" strike="noStrike" kern="1200" cap="none" spc="0" normalizeH="0" baseline="0" noProof="0">
              <a:ln>
                <a:noFill/>
              </a:ln>
              <a:solidFill>
                <a:srgbClr val="76857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xmlns="" id="{A9CDC801-94ED-3640-461B-467C2F8606C2}"/>
              </a:ext>
            </a:extLst>
          </p:cNvPr>
          <p:cNvSpPr txBox="1"/>
          <p:nvPr/>
        </p:nvSpPr>
        <p:spPr>
          <a:xfrm>
            <a:off x="5210785" y="2962371"/>
            <a:ext cx="6159640" cy="464871"/>
          </a:xfrm>
          <a:prstGeom prst="rect">
            <a:avLst/>
          </a:prstGeom>
          <a:noFill/>
        </p:spPr>
        <p:txBody>
          <a:bodyPr wrap="square">
            <a:spAutoFit/>
          </a:bodyPr>
          <a:lstStyle/>
          <a:p>
            <a:pPr>
              <a:lnSpc>
                <a:spcPct val="150000"/>
              </a:lnSpc>
              <a:spcBef>
                <a:spcPts val="500"/>
              </a:spcBef>
              <a:spcAft>
                <a:spcPts val="1000"/>
              </a:spcAft>
            </a:pPr>
            <a:r>
              <a:rPr lang="en-GB" dirty="0">
                <a:solidFill>
                  <a:srgbClr val="0072C6"/>
                </a:solidFill>
                <a:latin typeface="Calibri" panose="020F0502020204030204" pitchFamily="34" charset="0"/>
                <a:ea typeface="Times New Roman" panose="02020603050405020304" pitchFamily="18" charset="0"/>
                <a:cs typeface="Times New Roman" panose="02020603050405020304" pitchFamily="18" charset="0"/>
                <a:hlinkClick r:id="rId3"/>
              </a:rPr>
              <a:t>https://www.atlanticahotels.com/information/sustainabilty</a:t>
            </a: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Google Shape;59;p12">
            <a:extLst>
              <a:ext uri="{FF2B5EF4-FFF2-40B4-BE49-F238E27FC236}">
                <a16:creationId xmlns:a16="http://schemas.microsoft.com/office/drawing/2014/main" xmlns="" id="{447A6649-DD8F-8145-B4CB-E8ADAD65BCF7}"/>
              </a:ext>
            </a:extLst>
          </p:cNvPr>
          <p:cNvSpPr txBox="1">
            <a:spLocks/>
          </p:cNvSpPr>
          <p:nvPr/>
        </p:nvSpPr>
        <p:spPr>
          <a:xfrm>
            <a:off x="263396" y="1284073"/>
            <a:ext cx="4870310" cy="1847100"/>
          </a:xfrm>
          <a:prstGeom prst="rect">
            <a:avLst/>
          </a:prstGeom>
          <a:noFill/>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000" b="1" dirty="0">
                <a:solidFill>
                  <a:srgbClr val="3D3936"/>
                </a:solidFill>
                <a:latin typeface="Open Sans" panose="020B0606030504020204" pitchFamily="34" charset="0"/>
                <a:ea typeface="Open Sans" panose="020B0606030504020204" pitchFamily="34" charset="0"/>
                <a:cs typeface="Open Sans" panose="020B0606030504020204" pitchFamily="34" charset="0"/>
              </a:rPr>
              <a:t>THANK YOU!</a:t>
            </a:r>
          </a:p>
        </p:txBody>
      </p:sp>
    </p:spTree>
    <p:extLst>
      <p:ext uri="{BB962C8B-B14F-4D97-AF65-F5344CB8AC3E}">
        <p14:creationId xmlns:p14="http://schemas.microsoft.com/office/powerpoint/2010/main" val="512009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xmlns="" id="{7CBD15B8-0BC9-4CCF-A526-A1E45F6F7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90464369-70FA-42AF-948F-80664CA7BF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CC552A98-EF7D-4D42-AB69-066B786AB5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5" y="424614"/>
            <a:ext cx="4647368" cy="27790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A648176E-454C-437C-B0FC-9B82FCF32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A6604B49-AD5C-4590-B051-06C8222E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CD6F001B-9B1B-4EC4-9A93-3773EBC951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8608" y="3428999"/>
            <a:ext cx="4647368" cy="277908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9"/>
          <p:cNvPicPr/>
          <p:nvPr/>
        </p:nvPicPr>
        <p:blipFill>
          <a:blip r:embed="rId2" cstate="print"/>
          <a:stretch>
            <a:fillRect/>
          </a:stretch>
        </p:blipFill>
        <p:spPr>
          <a:xfrm>
            <a:off x="414088" y="3977109"/>
            <a:ext cx="4235516" cy="1017541"/>
          </a:xfrm>
          <a:prstGeom prst="rect">
            <a:avLst/>
          </a:prstGeom>
        </p:spPr>
      </p:pic>
      <p:sp>
        <p:nvSpPr>
          <p:cNvPr id="24" name="Google Shape;242;p23">
            <a:extLst>
              <a:ext uri="{FF2B5EF4-FFF2-40B4-BE49-F238E27FC236}">
                <a16:creationId xmlns:a16="http://schemas.microsoft.com/office/drawing/2014/main" xmlns="" id="{F2CD88E0-4540-2225-C775-989AB32E4DF1}"/>
              </a:ext>
            </a:extLst>
          </p:cNvPr>
          <p:cNvSpPr txBox="1"/>
          <p:nvPr/>
        </p:nvSpPr>
        <p:spPr>
          <a:xfrm>
            <a:off x="5766262" y="2620641"/>
            <a:ext cx="5837750" cy="3023702"/>
          </a:xfrm>
          <a:prstGeom prst="rect">
            <a:avLst/>
          </a:prstGeom>
        </p:spPr>
        <p:txBody>
          <a:bodyPr spcFirstLastPara="1" vert="horz" lIns="91440" tIns="45720" rIns="91440" bIns="45720" rtlCol="0" anchor="ctr" anchorCtr="0">
            <a:normAutofit/>
          </a:bodyPr>
          <a:lstStyle/>
          <a:p>
            <a:pPr lvl="0">
              <a:lnSpc>
                <a:spcPct val="140014"/>
              </a:lnSpc>
            </a:pP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About Hotel:</a:t>
            </a:r>
          </a:p>
          <a:p>
            <a:pPr lvl="0">
              <a:lnSpc>
                <a:spcPct val="140014"/>
              </a:lnSpc>
            </a:pPr>
            <a:r>
              <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You’ll find the </a:t>
            </a:r>
            <a:r>
              <a:rPr lang="en-GB"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Atlantica</a:t>
            </a:r>
            <a:r>
              <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a:t>
            </a:r>
            <a:r>
              <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Medium"/>
              </a:rPr>
              <a:t>Aegean Park </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beautifully located right on the beach, overlooking the crystal clear waters of the Aegean Sea</a:t>
            </a:r>
            <a:r>
              <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a:t>
            </a:r>
          </a:p>
          <a:p>
            <a:pPr lvl="0">
              <a:lnSpc>
                <a:spcPct val="140014"/>
              </a:lnSpc>
            </a:pPr>
            <a:endParaRPr lang="el-GR"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lvl="0">
              <a:lnSpc>
                <a:spcPct val="140014"/>
              </a:lnSpc>
            </a:pP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A warm Greek welcome from our eleven times awarded All-Inclusive resort hotel perfectly positioned in the middle of the East Coast Island ideal to explore all of Rhodes treasures and blessed beaches. Under of the protection of the saint </a:t>
            </a:r>
            <a:r>
              <a:rPr lang="en-US"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Tsambika</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mountain known for her miracles and in front of </a:t>
            </a:r>
            <a:r>
              <a:rPr lang="en-US"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Kolymbia</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Mediterranean sea, our location is matched only by the standard of staff service, </a:t>
            </a:r>
            <a:r>
              <a:rPr lang="en-US"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Rhodian</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hospitality, enhanced water features Activities &amp; Entertainment all in a country known for its great food. Our best environmental choice. Here you will stay extra green. </a:t>
            </a:r>
            <a:endPar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lvl="0">
              <a:lnSpc>
                <a:spcPct val="140014"/>
              </a:lnSpc>
            </a:pPr>
            <a:r>
              <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a:t>
            </a:r>
            <a:endPar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lvl="0">
              <a:lnSpc>
                <a:spcPct val="140014"/>
              </a:lnSpc>
            </a:pP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The hotel sits right up to the beach front within the resort of </a:t>
            </a:r>
            <a:r>
              <a:rPr lang="en-US"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Kolymbia</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and within a five minute walk you are in the resort </a:t>
            </a:r>
            <a:r>
              <a:rPr lang="en-US"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centre</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 where you will find a variety or bars, shops and </a:t>
            </a:r>
            <a:r>
              <a:rPr lang="en-US" sz="800" dirty="0" err="1">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tavernas</a:t>
            </a:r>
            <a:r>
              <a:rPr lang="en-US"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rPr>
              <a:t>.</a:t>
            </a:r>
            <a:endParaRPr lang="en-GB" sz="8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Barlow"/>
            </a:endParaRPr>
          </a:p>
          <a:p>
            <a:pPr lvl="0" indent="-228600">
              <a:lnSpc>
                <a:spcPct val="90000"/>
              </a:lnSpc>
              <a:spcAft>
                <a:spcPts val="600"/>
              </a:spcAft>
              <a:buFont typeface="Arial" panose="020B0604020202020204" pitchFamily="34" charset="0"/>
              <a:buChar char="•"/>
            </a:pPr>
            <a:endParaRPr lang="en-US" sz="1300" dirty="0">
              <a:sym typeface="Barlow"/>
            </a:endParaRPr>
          </a:p>
          <a:p>
            <a:pPr lvl="0">
              <a:lnSpc>
                <a:spcPct val="90000"/>
              </a:lnSpc>
              <a:spcAft>
                <a:spcPts val="600"/>
              </a:spcAft>
            </a:pPr>
            <a:endParaRPr lang="en-US" sz="1300" dirty="0">
              <a:sym typeface="Barlow"/>
            </a:endParaRPr>
          </a:p>
        </p:txBody>
      </p:sp>
      <p:pic>
        <p:nvPicPr>
          <p:cNvPr id="2" name="Picture 1"/>
          <p:cNvPicPr>
            <a:picLocks noChangeAspect="1"/>
          </p:cNvPicPr>
          <p:nvPr/>
        </p:nvPicPr>
        <p:blipFill>
          <a:blip r:embed="rId3"/>
          <a:stretch>
            <a:fillRect/>
          </a:stretch>
        </p:blipFill>
        <p:spPr>
          <a:xfrm>
            <a:off x="610719" y="561927"/>
            <a:ext cx="3821944" cy="2501261"/>
          </a:xfrm>
          <a:prstGeom prst="rect">
            <a:avLst/>
          </a:prstGeom>
        </p:spPr>
      </p:pic>
    </p:spTree>
    <p:extLst>
      <p:ext uri="{BB962C8B-B14F-4D97-AF65-F5344CB8AC3E}">
        <p14:creationId xmlns:p14="http://schemas.microsoft.com/office/powerpoint/2010/main" val="2147780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8" name="Rectangle 167">
            <a:extLst>
              <a:ext uri="{FF2B5EF4-FFF2-40B4-BE49-F238E27FC236}">
                <a16:creationId xmlns:a16="http://schemas.microsoft.com/office/drawing/2014/main" xmlns="" id="{DBF61EA3-B236-439E-9C0B-340980D56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67;p12">
            <a:extLst>
              <a:ext uri="{FF2B5EF4-FFF2-40B4-BE49-F238E27FC236}">
                <a16:creationId xmlns:a16="http://schemas.microsoft.com/office/drawing/2014/main" xmlns="" id="{095903EC-D4F4-A755-A26C-E495270531BA}"/>
              </a:ext>
            </a:extLst>
          </p:cNvPr>
          <p:cNvSpPr txBox="1">
            <a:spLocks/>
          </p:cNvSpPr>
          <p:nvPr/>
        </p:nvSpPr>
        <p:spPr>
          <a:xfrm>
            <a:off x="1108945" y="-307707"/>
            <a:ext cx="9236700" cy="1188950"/>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252"/>
              </a:spcAft>
              <a:defRPr/>
            </a:pPr>
            <a:r>
              <a:rPr lang="en-US" sz="4000" b="1" kern="1200" dirty="0">
                <a:solidFill>
                  <a:schemeClr val="tx1"/>
                </a:solidFill>
                <a:latin typeface="+mj-lt"/>
                <a:ea typeface="+mj-ea"/>
                <a:cs typeface="+mj-cs"/>
              </a:rPr>
              <a:t>OUR COMMMITMENT</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grpSp>
        <p:nvGrpSpPr>
          <p:cNvPr id="170" name="Group 169">
            <a:extLst>
              <a:ext uri="{FF2B5EF4-FFF2-40B4-BE49-F238E27FC236}">
                <a16:creationId xmlns:a16="http://schemas.microsoft.com/office/drawing/2014/main" xmlns="" id="{28FAF094-D087-493F-8DF9-A486C2D6BBA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998368"/>
            <a:ext cx="11695083" cy="782176"/>
            <a:chOff x="-2" y="1998368"/>
            <a:chExt cx="11695083" cy="782176"/>
          </a:xfrm>
        </p:grpSpPr>
        <p:sp>
          <p:nvSpPr>
            <p:cNvPr id="174" name="Rectangle 173">
              <a:extLst>
                <a:ext uri="{FF2B5EF4-FFF2-40B4-BE49-F238E27FC236}">
                  <a16:creationId xmlns:a16="http://schemas.microsoft.com/office/drawing/2014/main" xmlns="" id="{8D7C88D8-5509-4514-925A-9CE148E5C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xmlns="" id="{7275593D-F75E-4426-AE3E-2CDEFD228D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Rectangle 180">
            <a:extLst>
              <a:ext uri="{FF2B5EF4-FFF2-40B4-BE49-F238E27FC236}">
                <a16:creationId xmlns:a16="http://schemas.microsoft.com/office/drawing/2014/main" xmlns=""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FFA2F769-B29D-30E0-C4CF-F3752F08A7C0}"/>
              </a:ext>
            </a:extLst>
          </p:cNvPr>
          <p:cNvSpPr/>
          <p:nvPr/>
        </p:nvSpPr>
        <p:spPr>
          <a:xfrm>
            <a:off x="619847" y="1286190"/>
            <a:ext cx="11075234" cy="4420108"/>
          </a:xfrm>
          <a:prstGeom prst="rect">
            <a:avLst/>
          </a:prstGeom>
        </p:spPr>
        <p:txBody>
          <a:bodyPr vert="horz" lIns="91440" tIns="45720" rIns="91440" bIns="45720" numCol="1" rtlCol="0" anchor="ctr">
            <a:noAutofit/>
          </a:bodyPr>
          <a:lstStyle/>
          <a:p>
            <a:pPr indent="-228600">
              <a:lnSpc>
                <a:spcPct val="90000"/>
              </a:lnSpc>
              <a:spcAft>
                <a:spcPts val="252"/>
              </a:spcAft>
              <a:buFont typeface="Arial" panose="020B0604020202020204" pitchFamily="34" charset="0"/>
              <a:buChar char="•"/>
            </a:pPr>
            <a:endParaRPr lang="en-US" sz="1000" dirty="0"/>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Atlantica Hotels and Resorts is firmly committed to environmental responsibility and sustainability in all aspects of its operations. </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We understand the importance of protecting the environment for the well-being of current and future generations. </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We are collectively dedicated to upholding the same standards of excellence and social responsibility. </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By teaming up with our employees, customers, associates, brands, partners, suppliers, and other business collaborators, we affirm our commitment to:</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Reducing greenhouse gas emissions by minimizing energy and water usage, reducing waste, and limiting the consumption of high-emission foods.</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Protecting and supporting biodiversity by reducing pollution and safeguarding nature and wildlife.</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Protecting and respecting human rights by preventing discrimination, exploitation, and harassment, and promoting fair treatment for all.</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Safeguarding children by preventing their exploitation or abuse and promptly reporting any suspected incidents.</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Our public sustainability documents include commitments in the aforementioned areas, demonstrating our dedication to comprehensive sustainability practices.</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Additionally, we have set specific goals, such as reducing our greenhouse gas emissions and achieving at least one other target related to our sustainability initiatives. </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We adhere to crucial EU sustainability regulations, covering environmental, social, and governance aspects by introduction a bespoke ESH platform which is intended to help hotels report their performance. </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We invite all stakeholders to support us in achieving these goals and commitments.</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For transparency and broader engagement, our public sustainability documents are available online, ensuring that guests, the public, and other stakeholders can access and understand our sustainability efforts.</a:t>
            </a:r>
          </a:p>
          <a:p>
            <a:pPr indent="-228600">
              <a:lnSpc>
                <a:spcPct val="90000"/>
              </a:lnSpc>
              <a:spcAft>
                <a:spcPts val="252"/>
              </a:spcAft>
              <a:buFont typeface="Arial" panose="020B0604020202020204" pitchFamily="34" charset="0"/>
              <a:buChar cha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252"/>
              </a:spcAft>
              <a:buFont typeface="Arial" panose="020B0604020202020204" pitchFamily="34" charset="0"/>
              <a:buChar cha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following report sections indicate the hotel performance. </a:t>
            </a:r>
          </a:p>
        </p:txBody>
      </p:sp>
      <p:pic>
        <p:nvPicPr>
          <p:cNvPr id="9" name="object 9"/>
          <p:cNvPicPr/>
          <p:nvPr/>
        </p:nvPicPr>
        <p:blipFill>
          <a:blip r:embed="rId2" cstate="print"/>
          <a:stretch>
            <a:fillRect/>
          </a:stretch>
        </p:blipFill>
        <p:spPr>
          <a:xfrm>
            <a:off x="391123" y="346263"/>
            <a:ext cx="673826" cy="170580"/>
          </a:xfrm>
          <a:prstGeom prst="rect">
            <a:avLst/>
          </a:prstGeom>
        </p:spPr>
      </p:pic>
    </p:spTree>
    <p:extLst>
      <p:ext uri="{BB962C8B-B14F-4D97-AF65-F5344CB8AC3E}">
        <p14:creationId xmlns:p14="http://schemas.microsoft.com/office/powerpoint/2010/main" val="1204879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6112B4A7-3559-4D03-BE94-7DA52DBD6D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90464369-70FA-42AF-948F-80664CA7BF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67;p12">
            <a:extLst>
              <a:ext uri="{FF2B5EF4-FFF2-40B4-BE49-F238E27FC236}">
                <a16:creationId xmlns:a16="http://schemas.microsoft.com/office/drawing/2014/main" xmlns="" id="{9B2685EA-B756-2B9D-BC6A-726EC9C2ABD7}"/>
              </a:ext>
            </a:extLst>
          </p:cNvPr>
          <p:cNvSpPr txBox="1">
            <a:spLocks/>
          </p:cNvSpPr>
          <p:nvPr/>
        </p:nvSpPr>
        <p:spPr>
          <a:xfrm>
            <a:off x="4485683" y="349664"/>
            <a:ext cx="7124671" cy="1638377"/>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4800" b="1" i="0" u="none" strike="noStrike" cap="none" spc="0" normalizeH="0" baseline="0" noProof="0">
                <a:ln>
                  <a:noFill/>
                </a:ln>
                <a:effectLst/>
                <a:uLnTx/>
                <a:uFillTx/>
              </a:rPr>
              <a:t>ESG REPORTING SYSTEM</a:t>
            </a:r>
          </a:p>
        </p:txBody>
      </p:sp>
      <p:sp>
        <p:nvSpPr>
          <p:cNvPr id="30" name="Rectangle 29">
            <a:extLst>
              <a:ext uri="{FF2B5EF4-FFF2-40B4-BE49-F238E27FC236}">
                <a16:creationId xmlns:a16="http://schemas.microsoft.com/office/drawing/2014/main" xmlns="" id="{A648176E-454C-437C-B0FC-9B82FCF32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A6604B49-AD5C-4590-B051-06C8222E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CC552A98-EF7D-4D42-AB69-066B786AB5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5" y="252538"/>
            <a:ext cx="3494670" cy="635292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ject 9"/>
          <p:cNvPicPr/>
          <p:nvPr/>
        </p:nvPicPr>
        <p:blipFill>
          <a:blip r:embed="rId2" cstate="print"/>
          <a:stretch>
            <a:fillRect/>
          </a:stretch>
        </p:blipFill>
        <p:spPr>
          <a:xfrm>
            <a:off x="581648" y="3819391"/>
            <a:ext cx="3005162" cy="721960"/>
          </a:xfrm>
          <a:prstGeom prst="rect">
            <a:avLst/>
          </a:prstGeom>
        </p:spPr>
      </p:pic>
      <p:pic>
        <p:nvPicPr>
          <p:cNvPr id="18" name="Picture 17">
            <a:extLst>
              <a:ext uri="{FF2B5EF4-FFF2-40B4-BE49-F238E27FC236}">
                <a16:creationId xmlns:a16="http://schemas.microsoft.com/office/drawing/2014/main" xmlns="" id="{66FAEBE2-586D-168E-1255-14D76E254497}"/>
              </a:ext>
            </a:extLst>
          </p:cNvPr>
          <p:cNvPicPr>
            <a:picLocks noChangeAspect="1"/>
          </p:cNvPicPr>
          <p:nvPr/>
        </p:nvPicPr>
        <p:blipFill rotWithShape="1">
          <a:blip r:embed="rId3"/>
          <a:srcRect r="87922" b="1596"/>
          <a:stretch/>
        </p:blipFill>
        <p:spPr>
          <a:xfrm>
            <a:off x="1691796" y="5042588"/>
            <a:ext cx="784865" cy="1374838"/>
          </a:xfrm>
          <a:prstGeom prst="rect">
            <a:avLst/>
          </a:prstGeom>
        </p:spPr>
      </p:pic>
      <p:sp>
        <p:nvSpPr>
          <p:cNvPr id="5" name="Rectangle 4">
            <a:extLst>
              <a:ext uri="{FF2B5EF4-FFF2-40B4-BE49-F238E27FC236}">
                <a16:creationId xmlns:a16="http://schemas.microsoft.com/office/drawing/2014/main" xmlns="" id="{F979B5CF-F6E5-A0DF-A448-71165FA5E16D}"/>
              </a:ext>
            </a:extLst>
          </p:cNvPr>
          <p:cNvSpPr/>
          <p:nvPr/>
        </p:nvSpPr>
        <p:spPr>
          <a:xfrm>
            <a:off x="4028538" y="2220713"/>
            <a:ext cx="8038959" cy="3023702"/>
          </a:xfrm>
          <a:prstGeom prst="rect">
            <a:avLst/>
          </a:prstGeom>
        </p:spPr>
        <p:txBody>
          <a:bodyPr vert="horz" lIns="91440" tIns="45720" rIns="91440" bIns="45720" rtlCol="0" anchor="t">
            <a:noAutofit/>
          </a:bodyPr>
          <a:lstStyle/>
          <a:p>
            <a:pPr lvl="0">
              <a:lnSpc>
                <a:spcPct val="90000"/>
              </a:lnSpc>
              <a:spcAft>
                <a:spcPts val="600"/>
              </a:spcAft>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By inputting  data into the Atlantica Group ESG platform(developed by Tekmon) , we adhere to crucial EU sustainability regulations, covering environmental, social, and governance aspects.</a:t>
            </a:r>
          </a:p>
          <a:p>
            <a:pPr lvl="0" indent="-228600">
              <a:lnSpc>
                <a:spcPct val="90000"/>
              </a:lnSpc>
              <a:spcAft>
                <a:spcPts val="600"/>
              </a:spcAft>
              <a:buFont typeface="Arial" panose="020B0604020202020204" pitchFamily="34" charset="0"/>
              <a:buChar char="•"/>
              <a:defRP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Aft>
                <a:spcPts val="600"/>
              </a:spcAft>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Indicatively, information is recorded regarding:</a:t>
            </a:r>
          </a:p>
          <a:p>
            <a:pPr lvl="0" indent="-228600">
              <a:lnSpc>
                <a:spcPct val="90000"/>
              </a:lnSpc>
              <a:spcAft>
                <a:spcPts val="600"/>
              </a:spcAft>
              <a:buFont typeface="Arial" panose="020B0604020202020204" pitchFamily="34" charset="0"/>
              <a:buChar char="•"/>
              <a:defRP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Scope 1,2,3 emissions</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Energy Consumptions</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Donations</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Suppliers performance and analysis (local vs regional)</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Waste Production </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Staff trainings</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Purchasing of hazardous substances and single-use plastics</a:t>
            </a:r>
          </a:p>
          <a:p>
            <a:pPr marL="285750" lvl="0" indent="-228600">
              <a:lnSpc>
                <a:spcPct val="90000"/>
              </a:lnSpc>
              <a:spcAft>
                <a:spcPts val="600"/>
              </a:spcAft>
              <a:buFont typeface="Arial" panose="020B0604020202020204" pitchFamily="34" charset="0"/>
              <a:buChar char="•"/>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Analysis of indicators related to social/ human resources (women vs men, salaries of women vs men, minorities, age differences, etc.)</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Aft>
                <a:spcPts val="600"/>
              </a:spcAft>
              <a:defRPr/>
            </a:pPr>
            <a:r>
              <a:rPr lang="en-US"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Through the above, we aim in complying with Environmental, Social, and Governance (ESG) principles and with the Sustainable Development Goals (SDGs).</a:t>
            </a:r>
          </a:p>
        </p:txBody>
      </p:sp>
    </p:spTree>
    <p:extLst>
      <p:ext uri="{BB962C8B-B14F-4D97-AF65-F5344CB8AC3E}">
        <p14:creationId xmlns:p14="http://schemas.microsoft.com/office/powerpoint/2010/main" val="28127582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2B97F24A-32CE-4C1C-A50D-3016B394D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30936" y="639520"/>
            <a:ext cx="3429000" cy="1719072"/>
          </a:xfrm>
          <a:prstGeom prst="rect">
            <a:avLst/>
          </a:prstGeom>
        </p:spPr>
        <p:txBody>
          <a:bodyPr vert="horz" lIns="0" tIns="12700" rIns="0" bIns="0" rtlCol="0" anchor="b">
            <a:normAutofit/>
          </a:bodyPr>
          <a:lstStyle/>
          <a:p>
            <a:pPr>
              <a:spcBef>
                <a:spcPts val="0"/>
              </a:spcBef>
            </a:pPr>
            <a:r>
              <a:rPr lang="en-US" sz="3000" b="1">
                <a:latin typeface="Open Sans" panose="020B0606030504020204" pitchFamily="34" charset="0"/>
                <a:ea typeface="Open Sans" panose="020B0606030504020204" pitchFamily="34" charset="0"/>
                <a:cs typeface="Open Sans" panose="020B0606030504020204" pitchFamily="34" charset="0"/>
              </a:rPr>
              <a:t>CERTIFICATIONS &amp; AWARDS</a:t>
            </a:r>
          </a:p>
        </p:txBody>
      </p:sp>
      <p:sp>
        <p:nvSpPr>
          <p:cNvPr id="16" name="sketch line">
            <a:extLst>
              <a:ext uri="{FF2B5EF4-FFF2-40B4-BE49-F238E27FC236}">
                <a16:creationId xmlns:a16="http://schemas.microsoft.com/office/drawing/2014/main" xmlns="" id="{CD8B4F24-440B-49E9-B85D-733523DC0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541651" y="441529"/>
            <a:ext cx="6697883" cy="4713470"/>
          </a:xfrm>
          <a:prstGeom prst="rect">
            <a:avLst/>
          </a:prstGeom>
        </p:spPr>
        <p:txBody>
          <a:bodyPr vert="horz" wrap="square" lIns="0" tIns="12065" rIns="0" bIns="0" rtlCol="0">
            <a:spAutoFit/>
          </a:bodyPr>
          <a:lstStyle/>
          <a:p>
            <a:pPr defTabSz="566928"/>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management and staff of </a:t>
            </a:r>
            <a:r>
              <a:rPr lang="en-GB" sz="1050" dirty="0" err="1">
                <a:solidFill>
                  <a:srgbClr val="3D3936"/>
                </a:solidFill>
                <a:latin typeface="Open Sans" panose="020B0606030504020204" pitchFamily="34" charset="0"/>
                <a:ea typeface="Open Sans" panose="020B0606030504020204" pitchFamily="34" charset="0"/>
                <a:cs typeface="Open Sans" panose="020B0606030504020204" pitchFamily="34" charset="0"/>
              </a:rPr>
              <a:t>Atlantica</a:t>
            </a:r>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 Aegean Park Hotel are dedicated to upholding the highest standards of quality, safety, and hygiene in our products and services. </a:t>
            </a:r>
          </a:p>
          <a:p>
            <a:pPr defTabSz="566928"/>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566928"/>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We strive to exceed customer expectations, diligently manage our environmental impact, and actively contribute to the protection and preservation of our environment.</a:t>
            </a:r>
          </a:p>
          <a:p>
            <a:pPr defTabSz="566928"/>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566928"/>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Furthermore, we are committed to safeguarding the health and safety of our employees, customers, partners, and all individuals impacted by our operations. </a:t>
            </a:r>
          </a:p>
          <a:p>
            <a:pPr defTabSz="566928"/>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566928"/>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We comply with relevant legal requirements, respect human rights, and strive to positively impact the local residential and business community.</a:t>
            </a:r>
          </a:p>
          <a:p>
            <a:pPr defTabSz="566928"/>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566928"/>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Achieving these commitments and objectives requires the involvement and training of all employees.</a:t>
            </a:r>
          </a:p>
          <a:p>
            <a:pPr defTabSz="566928"/>
            <a:endPar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endParaRPr>
          </a:p>
          <a:p>
            <a:pPr defTabSz="566928"/>
            <a:r>
              <a:rPr lang="en-GB" sz="1050" dirty="0" smtClean="0">
                <a:solidFill>
                  <a:srgbClr val="3D3936"/>
                </a:solidFill>
                <a:latin typeface="Open Sans" panose="020B0606030504020204" pitchFamily="34" charset="0"/>
                <a:ea typeface="Open Sans" panose="020B0606030504020204" pitchFamily="34" charset="0"/>
                <a:cs typeface="Open Sans" panose="020B0606030504020204" pitchFamily="34" charset="0"/>
              </a:rPr>
              <a:t>Accordingly</a:t>
            </a:r>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 </a:t>
            </a:r>
            <a:r>
              <a:rPr lang="en-GB" sz="1050" dirty="0" err="1">
                <a:solidFill>
                  <a:srgbClr val="3D3936"/>
                </a:solidFill>
                <a:latin typeface="Open Sans" panose="020B0606030504020204" pitchFamily="34" charset="0"/>
                <a:ea typeface="Open Sans" panose="020B0606030504020204" pitchFamily="34" charset="0"/>
                <a:cs typeface="Open Sans" panose="020B0606030504020204" pitchFamily="34" charset="0"/>
              </a:rPr>
              <a:t>Atlantica</a:t>
            </a:r>
            <a:r>
              <a:rPr lang="en-GB" sz="1050" dirty="0">
                <a:solidFill>
                  <a:srgbClr val="3D3936"/>
                </a:solidFill>
                <a:latin typeface="Open Sans" panose="020B0606030504020204" pitchFamily="34" charset="0"/>
                <a:ea typeface="Open Sans" panose="020B0606030504020204" pitchFamily="34" charset="0"/>
                <a:cs typeface="Open Sans" panose="020B0606030504020204" pitchFamily="34" charset="0"/>
              </a:rPr>
              <a:t> Aegean Park Hotel has been awarded/holds the following awards/certifications:</a:t>
            </a:r>
          </a:p>
          <a:p>
            <a:pPr defTabSz="566928"/>
            <a:endParaRPr lang="en-GB" sz="1400" kern="1200" dirty="0">
              <a:solidFill>
                <a:schemeClr val="tx1"/>
              </a:solidFill>
              <a:latin typeface="+mn-lt"/>
              <a:ea typeface="+mn-ea"/>
              <a:cs typeface="+mn-cs"/>
            </a:endParaRPr>
          </a:p>
          <a:p>
            <a:pPr marL="177165" indent="-177165" defTabSz="566928">
              <a:spcBef>
                <a:spcPts val="620"/>
              </a:spcBef>
              <a:spcAft>
                <a:spcPts val="620"/>
              </a:spcAft>
              <a:buFont typeface="Wingdings" panose="05000000000000000000" pitchFamily="2" charset="2"/>
              <a:buChar char="q"/>
            </a:pPr>
            <a:r>
              <a:rPr lang="fr-FR" sz="14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TRAVELIFE GOLD AWARD</a:t>
            </a:r>
          </a:p>
          <a:p>
            <a:pPr marL="177165" indent="-177165" defTabSz="566928">
              <a:spcBef>
                <a:spcPts val="620"/>
              </a:spcBef>
              <a:spcAft>
                <a:spcPts val="620"/>
              </a:spcAft>
              <a:buFont typeface="Wingdings" panose="05000000000000000000" pitchFamily="2" charset="2"/>
              <a:buChar char="q"/>
            </a:pPr>
            <a:r>
              <a:rPr lang="fr-FR" sz="14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EN ISO 9001:2015 </a:t>
            </a:r>
          </a:p>
          <a:p>
            <a:pPr marL="177165" indent="-177165" defTabSz="566928">
              <a:spcBef>
                <a:spcPts val="620"/>
              </a:spcBef>
              <a:spcAft>
                <a:spcPts val="620"/>
              </a:spcAft>
              <a:buFont typeface="Wingdings" panose="05000000000000000000" pitchFamily="2" charset="2"/>
              <a:buChar char="q"/>
            </a:pPr>
            <a:r>
              <a:rPr lang="fr-FR" sz="14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EN ISO 14001: 2015 </a:t>
            </a:r>
          </a:p>
          <a:p>
            <a:pPr marL="177165" indent="-177165" defTabSz="566928">
              <a:spcBef>
                <a:spcPts val="620"/>
              </a:spcBef>
              <a:spcAft>
                <a:spcPts val="620"/>
              </a:spcAft>
              <a:buFont typeface="Wingdings" panose="05000000000000000000" pitchFamily="2" charset="2"/>
              <a:buChar char="q"/>
            </a:pPr>
            <a:r>
              <a:rPr lang="fr-FR" sz="14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EN ISO 22000:2018 </a:t>
            </a:r>
          </a:p>
          <a:p>
            <a:pPr marL="177165" indent="-177165" defTabSz="566928">
              <a:spcBef>
                <a:spcPts val="620"/>
              </a:spcBef>
              <a:spcAft>
                <a:spcPts val="620"/>
              </a:spcAft>
              <a:buFont typeface="Wingdings" panose="05000000000000000000" pitchFamily="2" charset="2"/>
              <a:buChar char="q"/>
            </a:pPr>
            <a:r>
              <a:rPr lang="fr-FR" sz="14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EN ISO 45001: 2018</a:t>
            </a:r>
          </a:p>
          <a:p>
            <a:endParaRPr lang="en-GB" sz="1400" dirty="0">
              <a:solidFill>
                <a:srgbClr val="FF0000"/>
              </a:solidFill>
            </a:endParaRPr>
          </a:p>
        </p:txBody>
      </p:sp>
      <p:pic>
        <p:nvPicPr>
          <p:cNvPr id="9" name="object 9"/>
          <p:cNvPicPr/>
          <p:nvPr/>
        </p:nvPicPr>
        <p:blipFill>
          <a:blip r:embed="rId2" cstate="print"/>
          <a:stretch>
            <a:fillRect/>
          </a:stretch>
        </p:blipFill>
        <p:spPr>
          <a:xfrm>
            <a:off x="7623539" y="5057201"/>
            <a:ext cx="959616" cy="230860"/>
          </a:xfrm>
          <a:prstGeom prst="rect">
            <a:avLst/>
          </a:prstGeom>
        </p:spPr>
      </p:pic>
    </p:spTree>
    <p:extLst>
      <p:ext uri="{BB962C8B-B14F-4D97-AF65-F5344CB8AC3E}">
        <p14:creationId xmlns:p14="http://schemas.microsoft.com/office/powerpoint/2010/main" val="3218601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35DB3719-6FDC-4E5D-891D-FF40B7300F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67;p12">
            <a:extLst>
              <a:ext uri="{FF2B5EF4-FFF2-40B4-BE49-F238E27FC236}">
                <a16:creationId xmlns:a16="http://schemas.microsoft.com/office/drawing/2014/main" xmlns="" id="{5D2921BB-5F68-3E47-9C68-07F8029C9236}"/>
              </a:ext>
            </a:extLst>
          </p:cNvPr>
          <p:cNvSpPr txBox="1">
            <a:spLocks/>
          </p:cNvSpPr>
          <p:nvPr/>
        </p:nvSpPr>
        <p:spPr>
          <a:xfrm>
            <a:off x="838200" y="365125"/>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kern="1200">
                <a:solidFill>
                  <a:schemeClr val="tx1"/>
                </a:solidFill>
                <a:latin typeface="+mj-lt"/>
                <a:ea typeface="+mj-ea"/>
                <a:cs typeface="+mj-cs"/>
              </a:rPr>
              <a:t>ESG PROGRAMMES</a:t>
            </a:r>
          </a:p>
        </p:txBody>
      </p:sp>
      <p:sp>
        <p:nvSpPr>
          <p:cNvPr id="16" name="sketch line">
            <a:extLst>
              <a:ext uri="{FF2B5EF4-FFF2-40B4-BE49-F238E27FC236}">
                <a16:creationId xmlns:a16="http://schemas.microsoft.com/office/drawing/2014/main" xmlns="" id="{E0CBAC23-2E3F-4A90-BA59-F8299F6A5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5F944E38-2605-AD45-A15B-BB2EA3112F34}"/>
              </a:ext>
            </a:extLst>
          </p:cNvPr>
          <p:cNvSpPr/>
          <p:nvPr/>
        </p:nvSpPr>
        <p:spPr>
          <a:xfrm>
            <a:off x="4163159" y="5499317"/>
            <a:ext cx="3636711" cy="677646"/>
          </a:xfrm>
          <a:prstGeom prst="rect">
            <a:avLst/>
          </a:prstGeom>
          <a:solidFill>
            <a:srgbClr val="DCD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68;p12">
            <a:extLst>
              <a:ext uri="{FF2B5EF4-FFF2-40B4-BE49-F238E27FC236}">
                <a16:creationId xmlns:a16="http://schemas.microsoft.com/office/drawing/2014/main" xmlns="" id="{61A1A710-1F6B-CD47-863F-4F34CBB3F6D9}"/>
              </a:ext>
            </a:extLst>
          </p:cNvPr>
          <p:cNvSpPr txBox="1"/>
          <p:nvPr/>
        </p:nvSpPr>
        <p:spPr>
          <a:xfrm>
            <a:off x="1904739" y="2228087"/>
            <a:ext cx="3279598" cy="3566395"/>
          </a:xfrm>
          <a:prstGeom prst="rect">
            <a:avLst/>
          </a:prstGeom>
          <a:noFill/>
          <a:ln>
            <a:noFill/>
          </a:ln>
        </p:spPr>
        <p:txBody>
          <a:bodyPr spcFirstLastPara="1" wrap="square" lIns="91425" tIns="91425" rIns="91425" bIns="91425" anchor="t" anchorCtr="0">
            <a:noAutofit/>
          </a:bodyPr>
          <a:lstStyle/>
          <a:p>
            <a:pPr marL="214313" indent="-214313" defTabSz="685800" fontAlgn="base">
              <a:spcBef>
                <a:spcPts val="750"/>
              </a:spcBef>
              <a:spcAft>
                <a:spcPts val="750"/>
              </a:spcAft>
              <a:buFont typeface="Wingdings" panose="05000000000000000000" pitchFamily="2" charset="2"/>
              <a:buChar char="q"/>
            </a:pPr>
            <a:r>
              <a:rPr lang="en-GB" altLang="en-US" sz="105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hotel has established an ESG programme and reporting systems specifying reporting areas, timelines, responsibilities.</a:t>
            </a:r>
          </a:p>
          <a:p>
            <a:pPr marL="214313" indent="-214313" defTabSz="685800" fontAlgn="base">
              <a:spcBef>
                <a:spcPts val="750"/>
              </a:spcBef>
              <a:spcAft>
                <a:spcPts val="750"/>
              </a:spcAft>
              <a:buFont typeface="Wingdings" panose="05000000000000000000" pitchFamily="2" charset="2"/>
              <a:buChar char="q"/>
            </a:pPr>
            <a:r>
              <a:rPr lang="en-GB" altLang="en-US" sz="105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All hotel employees and management are actively involved in executing the ESG programme.</a:t>
            </a:r>
          </a:p>
          <a:p>
            <a:pPr marL="214313" indent="-214313" defTabSz="685800" fontAlgn="base">
              <a:spcBef>
                <a:spcPts val="750"/>
              </a:spcBef>
              <a:spcAft>
                <a:spcPts val="750"/>
              </a:spcAft>
              <a:buFont typeface="Wingdings" panose="05000000000000000000" pitchFamily="2" charset="2"/>
              <a:buChar char="q"/>
            </a:pPr>
            <a:r>
              <a:rPr lang="en-GB" altLang="en-US" sz="105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A comprehensive action plan has been developed, regularly assessed, and improved through corrective actions.</a:t>
            </a:r>
          </a:p>
          <a:p>
            <a:pPr marL="214313" indent="-214313" defTabSz="685800" fontAlgn="base">
              <a:spcBef>
                <a:spcPts val="750"/>
              </a:spcBef>
              <a:spcAft>
                <a:spcPts val="750"/>
              </a:spcAft>
              <a:buFont typeface="Wingdings" panose="05000000000000000000" pitchFamily="2" charset="2"/>
              <a:buChar char="q"/>
            </a:pPr>
            <a:r>
              <a:rPr lang="en-GB" altLang="en-US" sz="105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The Hotel Manager and Sustainability Team are accountable for achieving the sustainability program's objectives. </a:t>
            </a:r>
          </a:p>
          <a:p>
            <a:pPr marL="214313" indent="-214313" defTabSz="685800" fontAlgn="base">
              <a:spcBef>
                <a:spcPts val="750"/>
              </a:spcBef>
              <a:spcAft>
                <a:spcPts val="750"/>
              </a:spcAft>
              <a:buFont typeface="Wingdings" panose="05000000000000000000" pitchFamily="2" charset="2"/>
              <a:buChar char="q"/>
            </a:pPr>
            <a:r>
              <a:rPr lang="en-GB" altLang="en-US" sz="1050" kern="1200" dirty="0">
                <a:solidFill>
                  <a:srgbClr val="3D3936"/>
                </a:solidFill>
                <a:latin typeface="Open Sans" panose="020B0606030504020204" pitchFamily="34" charset="0"/>
                <a:ea typeface="Open Sans" panose="020B0606030504020204" pitchFamily="34" charset="0"/>
                <a:cs typeface="Open Sans" panose="020B0606030504020204" pitchFamily="34" charset="0"/>
              </a:rPr>
              <a:t>ESG objective s include performance indicators and analysis of: Energy and water use, CO2 emissions, waste, social and community actions. </a:t>
            </a:r>
          </a:p>
          <a:p>
            <a:pPr marL="214313" indent="-214313" defTabSz="685800">
              <a:spcBef>
                <a:spcPts val="750"/>
              </a:spcBef>
              <a:spcAft>
                <a:spcPts val="750"/>
              </a:spcAft>
              <a:buFont typeface="Wingdings" panose="05000000000000000000" pitchFamily="2" charset="2"/>
              <a:buChar char="q"/>
            </a:pPr>
            <a:endParaRPr lang="en-GB" sz="105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685800">
              <a:spcBef>
                <a:spcPts val="450"/>
              </a:spcBef>
            </a:pPr>
            <a:endParaRPr lang="en-GB" sz="675"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defTabSz="685800">
              <a:spcBef>
                <a:spcPts val="750"/>
              </a:spcBef>
              <a:spcAft>
                <a:spcPts val="750"/>
              </a:spcAft>
            </a:pPr>
            <a:endParaRPr lang="en-GB" sz="900" kern="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a:p>
            <a:pPr marL="0" lvl="0" indent="0" algn="l" rtl="0">
              <a:spcBef>
                <a:spcPts val="600"/>
              </a:spcBef>
              <a:spcAft>
                <a:spcPts val="0"/>
              </a:spcAft>
              <a:buNone/>
            </a:pPr>
            <a:endParaRPr sz="1200" dirty="0">
              <a:solidFill>
                <a:srgbClr val="3D3936"/>
              </a:solidFill>
              <a:latin typeface="Open Sans" panose="020B0606030504020204" pitchFamily="34" charset="0"/>
              <a:ea typeface="Open Sans" panose="020B0606030504020204" pitchFamily="34" charset="0"/>
              <a:cs typeface="Open Sans" panose="020B0606030504020204" pitchFamily="34" charset="0"/>
              <a:sym typeface="Montserrat"/>
            </a:endParaRPr>
          </a:p>
        </p:txBody>
      </p:sp>
      <p:pic>
        <p:nvPicPr>
          <p:cNvPr id="6" name="Picture 5" descr="Logo, company name&#10;&#10;Description automatically generated">
            <a:extLst>
              <a:ext uri="{FF2B5EF4-FFF2-40B4-BE49-F238E27FC236}">
                <a16:creationId xmlns:a16="http://schemas.microsoft.com/office/drawing/2014/main" xmlns="" id="{2A89892F-F13F-2A46-B9E1-A4E6E4EC355D}"/>
              </a:ext>
            </a:extLst>
          </p:cNvPr>
          <p:cNvPicPr>
            <a:picLocks noChangeAspect="1"/>
          </p:cNvPicPr>
          <p:nvPr/>
        </p:nvPicPr>
        <p:blipFill rotWithShape="1">
          <a:blip r:embed="rId2"/>
          <a:srcRect l="6826" t="60242" r="5549" b="6361"/>
          <a:stretch/>
        </p:blipFill>
        <p:spPr>
          <a:xfrm>
            <a:off x="5364791" y="5672316"/>
            <a:ext cx="1233447" cy="353007"/>
          </a:xfrm>
          <a:prstGeom prst="rect">
            <a:avLst/>
          </a:prstGeom>
        </p:spPr>
      </p:pic>
      <p:sp>
        <p:nvSpPr>
          <p:cNvPr id="7" name="Google Shape;71;p12">
            <a:extLst>
              <a:ext uri="{FF2B5EF4-FFF2-40B4-BE49-F238E27FC236}">
                <a16:creationId xmlns:a16="http://schemas.microsoft.com/office/drawing/2014/main" xmlns="" id="{FE2D34F4-9031-4E49-93A0-7D4D16AEDB68}"/>
              </a:ext>
            </a:extLst>
          </p:cNvPr>
          <p:cNvSpPr txBox="1">
            <a:spLocks/>
          </p:cNvSpPr>
          <p:nvPr/>
        </p:nvSpPr>
        <p:spPr>
          <a:xfrm>
            <a:off x="10128674" y="5732282"/>
            <a:ext cx="158586" cy="233075"/>
          </a:xfrm>
          <a:prstGeom prst="rect">
            <a:avLst/>
          </a:prstGeom>
        </p:spPr>
        <p:txBody>
          <a:bodyPr spcFirstLastPara="1" wrap="square" lIns="91425" tIns="91425" rIns="91425" bIns="91425" anchor="t" anchorCtr="0">
            <a:noAutofit/>
          </a:bodyPr>
          <a:lstStyle/>
          <a:p>
            <a:pPr algn="r" defTabSz="685800">
              <a:spcAft>
                <a:spcPts val="600"/>
              </a:spcAft>
            </a:pPr>
            <a:fld id="{00000000-1234-1234-1234-123412341234}" type="slidenum">
              <a:rPr lang="en" sz="1500" b="1" kern="1200">
                <a:solidFill>
                  <a:srgbClr val="48594B"/>
                </a:solidFill>
                <a:latin typeface="Open Sans" panose="020B0606030504020204" pitchFamily="34" charset="0"/>
                <a:ea typeface="Open Sans" panose="020B0606030504020204" pitchFamily="34" charset="0"/>
                <a:cs typeface="Open Sans" panose="020B0606030504020204" pitchFamily="34" charset="0"/>
              </a:rPr>
              <a:pPr algn="r" defTabSz="685800">
                <a:spcAft>
                  <a:spcPts val="600"/>
                </a:spcAft>
              </a:pPr>
              <a:t>9</a:t>
            </a:fld>
            <a:endParaRPr lang="en" sz="2000" b="1">
              <a:solidFill>
                <a:srgbClr val="76857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3"/>
          <a:stretch>
            <a:fillRect/>
          </a:stretch>
        </p:blipFill>
        <p:spPr>
          <a:xfrm>
            <a:off x="6297339" y="2426381"/>
            <a:ext cx="4309701" cy="2862346"/>
          </a:xfrm>
          <a:prstGeom prst="rect">
            <a:avLst/>
          </a:prstGeom>
        </p:spPr>
      </p:pic>
    </p:spTree>
    <p:extLst>
      <p:ext uri="{BB962C8B-B14F-4D97-AF65-F5344CB8AC3E}">
        <p14:creationId xmlns:p14="http://schemas.microsoft.com/office/powerpoint/2010/main" val="256573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935396E23CC643882845F9259E544B" ma:contentTypeVersion="13" ma:contentTypeDescription="Create a new document." ma:contentTypeScope="" ma:versionID="5d1c31736deafb68b4a239058de83b41">
  <xsd:schema xmlns:xsd="http://www.w3.org/2001/XMLSchema" xmlns:xs="http://www.w3.org/2001/XMLSchema" xmlns:p="http://schemas.microsoft.com/office/2006/metadata/properties" xmlns:ns2="1964c099-55a3-40fb-bdaa-9260f681e31c" xmlns:ns3="dd981df7-5ec0-4832-9ff6-a681fdd7e3c9" targetNamespace="http://schemas.microsoft.com/office/2006/metadata/properties" ma:root="true" ma:fieldsID="811dd599e8a6a5039be3355a1ca67b0d" ns2:_="" ns3:_="">
    <xsd:import namespace="1964c099-55a3-40fb-bdaa-9260f681e31c"/>
    <xsd:import namespace="dd981df7-5ec0-4832-9ff6-a681fdd7e3c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64c099-55a3-40fb-bdaa-9260f681e3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21436e9-16ae-44c3-a979-bf68ddde733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81df7-5ec0-4832-9ff6-a681fdd7e3c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0b805f-9ef3-44ac-bdc7-2f0323f52f7a}" ma:internalName="TaxCatchAll" ma:showField="CatchAllData" ma:web="dd981df7-5ec0-4832-9ff6-a681fdd7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d981df7-5ec0-4832-9ff6-a681fdd7e3c9" xsi:nil="true"/>
    <lcf76f155ced4ddcb4097134ff3c332f xmlns="1964c099-55a3-40fb-bdaa-9260f681e31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5AC6C8-7B6E-4538-AF73-9FCE83D9D2E1}"/>
</file>

<file path=customXml/itemProps2.xml><?xml version="1.0" encoding="utf-8"?>
<ds:datastoreItem xmlns:ds="http://schemas.openxmlformats.org/officeDocument/2006/customXml" ds:itemID="{7652A890-8BFD-427E-AE26-EE1CF227B9CF}"/>
</file>

<file path=customXml/itemProps3.xml><?xml version="1.0" encoding="utf-8"?>
<ds:datastoreItem xmlns:ds="http://schemas.openxmlformats.org/officeDocument/2006/customXml" ds:itemID="{12C6DD94-6900-43E7-8BA4-5F0B40B42881}"/>
</file>

<file path=docProps/app.xml><?xml version="1.0" encoding="utf-8"?>
<Properties xmlns="http://schemas.openxmlformats.org/officeDocument/2006/extended-properties" xmlns:vt="http://schemas.openxmlformats.org/officeDocument/2006/docPropsVTypes">
  <Template/>
  <TotalTime>5800</TotalTime>
  <Words>4021</Words>
  <Application>Microsoft Office PowerPoint</Application>
  <PresentationFormat>Widescreen</PresentationFormat>
  <Paragraphs>789</Paragraphs>
  <Slides>40</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Abeganshi Shadow</vt:lpstr>
      <vt:lpstr>Arial</vt:lpstr>
      <vt:lpstr>Barlow</vt:lpstr>
      <vt:lpstr>Barlow Medium</vt:lpstr>
      <vt:lpstr>Calibri</vt:lpstr>
      <vt:lpstr>Calibri Light</vt:lpstr>
      <vt:lpstr>Courier New</vt:lpstr>
      <vt:lpstr>Franklin Gothic Medium Cond</vt:lpstr>
      <vt:lpstr>Georgia</vt:lpstr>
      <vt:lpstr>Helvetica Neue Medium</vt:lpstr>
      <vt:lpstr>Merriweather Sans Regular</vt:lpstr>
      <vt:lpstr>Montserrat</vt:lpstr>
      <vt:lpstr>Open Sans</vt:lpstr>
      <vt:lpstr>Times New Roman</vt:lpstr>
      <vt:lpstr>Wingdings</vt:lpstr>
      <vt:lpstr>Office Theme</vt:lpstr>
      <vt:lpstr>SUSTAINABILITY REPORT  ATLANTICA AEGEAN PARK HOTEL   </vt:lpstr>
      <vt:lpstr>PowerPoint Presentation</vt:lpstr>
      <vt:lpstr>PowerPoint Presentation</vt:lpstr>
      <vt:lpstr>PowerPoint Presentation</vt:lpstr>
      <vt:lpstr>PowerPoint Presentation</vt:lpstr>
      <vt:lpstr>PowerPoint Presentation</vt:lpstr>
      <vt:lpstr>PowerPoint Presentation</vt:lpstr>
      <vt:lpstr>CERTIFICATIONS &amp; AWARDS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Goes Here</dc:title>
  <dc:creator>Christina Atl</dc:creator>
  <cp:lastModifiedBy>qualitypark</cp:lastModifiedBy>
  <cp:revision>314</cp:revision>
  <cp:lastPrinted>2022-05-17T14:39:08Z</cp:lastPrinted>
  <dcterms:created xsi:type="dcterms:W3CDTF">2022-02-08T11:09:56Z</dcterms:created>
  <dcterms:modified xsi:type="dcterms:W3CDTF">2024-10-25T06:41:19Z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8cd3f53-2d2f-4b9c-81b3-0d9d287f8e88_Enabled">
    <vt:lpwstr>true</vt:lpwstr>
  </property>
  <property fmtid="{D5CDD505-2E9C-101B-9397-08002B2CF9AE}" pid="3" name="MSIP_Label_f8cd3f53-2d2f-4b9c-81b3-0d9d287f8e88_SetDate">
    <vt:lpwstr>2024-07-29T10:33:32Z</vt:lpwstr>
  </property>
  <property fmtid="{D5CDD505-2E9C-101B-9397-08002B2CF9AE}" pid="4" name="MSIP_Label_f8cd3f53-2d2f-4b9c-81b3-0d9d287f8e88_Method">
    <vt:lpwstr>Standard</vt:lpwstr>
  </property>
  <property fmtid="{D5CDD505-2E9C-101B-9397-08002B2CF9AE}" pid="5" name="MSIP_Label_f8cd3f53-2d2f-4b9c-81b3-0d9d287f8e88_Name">
    <vt:lpwstr>defa4170-0d19-0005-0004-bc88714345d2</vt:lpwstr>
  </property>
  <property fmtid="{D5CDD505-2E9C-101B-9397-08002B2CF9AE}" pid="6" name="MSIP_Label_f8cd3f53-2d2f-4b9c-81b3-0d9d287f8e88_SiteId">
    <vt:lpwstr>26a9f2cf-3899-4a5b-9b94-5179cd1b4983</vt:lpwstr>
  </property>
  <property fmtid="{D5CDD505-2E9C-101B-9397-08002B2CF9AE}" pid="7" name="MSIP_Label_f8cd3f53-2d2f-4b9c-81b3-0d9d287f8e88_ActionId">
    <vt:lpwstr>27cec4f4-4682-4ba0-947f-48d414572f5c</vt:lpwstr>
  </property>
  <property fmtid="{D5CDD505-2E9C-101B-9397-08002B2CF9AE}" pid="8" name="MSIP_Label_f8cd3f53-2d2f-4b9c-81b3-0d9d287f8e88_ContentBits">
    <vt:lpwstr>0</vt:lpwstr>
  </property>
  <property fmtid="{D5CDD505-2E9C-101B-9397-08002B2CF9AE}" pid="9" name="ContentTypeId">
    <vt:lpwstr>0x01010056935396E23CC643882845F9259E544B</vt:lpwstr>
  </property>
</Properties>
</file>